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693400" cy="7562850"/>
  <p:notesSz cx="10693400" cy="7562850"/>
  <p:embeddedFontLst>
    <p:embeddedFont>
      <p:font typeface="Helvetica Neue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Roboto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9271678-F9B8-4EF3-BFE9-4B3E8CF46705}">
  <a:tblStyle styleId="{09271678-F9B8-4EF3-BFE9-4B3E8CF467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296" y="-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3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6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8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9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32551" y="278841"/>
            <a:ext cx="541845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389477" y="3538522"/>
            <a:ext cx="5024120" cy="1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32551" y="278841"/>
            <a:ext cx="541845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32551" y="278841"/>
            <a:ext cx="541845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1054"/>
            <a:ext cx="10688955" cy="7559040"/>
          </a:xfrm>
          <a:custGeom>
            <a:avLst/>
            <a:gdLst/>
            <a:ahLst/>
            <a:cxnLst/>
            <a:rect l="l" t="t" r="r" b="b"/>
            <a:pathLst>
              <a:path w="10688955" h="7559040" extrusionOk="0">
                <a:moveTo>
                  <a:pt x="0" y="7558951"/>
                </a:moveTo>
                <a:lnTo>
                  <a:pt x="0" y="0"/>
                </a:lnTo>
                <a:lnTo>
                  <a:pt x="10688764" y="0"/>
                </a:lnTo>
                <a:lnTo>
                  <a:pt x="10688764" y="7558951"/>
                </a:lnTo>
                <a:lnTo>
                  <a:pt x="0" y="7558951"/>
                </a:lnTo>
                <a:close/>
              </a:path>
            </a:pathLst>
          </a:custGeom>
          <a:solidFill>
            <a:srgbClr val="E5DF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7"/>
          <p:cNvSpPr/>
          <p:nvPr/>
        </p:nvSpPr>
        <p:spPr>
          <a:xfrm>
            <a:off x="4791024" y="1122222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7"/>
          <p:cNvSpPr/>
          <p:nvPr/>
        </p:nvSpPr>
        <p:spPr>
          <a:xfrm>
            <a:off x="3824897" y="6124702"/>
            <a:ext cx="2278380" cy="1009650"/>
          </a:xfrm>
          <a:custGeom>
            <a:avLst/>
            <a:gdLst/>
            <a:ahLst/>
            <a:cxnLst/>
            <a:rect l="l" t="t" r="r" b="b"/>
            <a:pathLst>
              <a:path w="2278379" h="1009650" extrusionOk="0">
                <a:moveTo>
                  <a:pt x="1359725" y="0"/>
                </a:moveTo>
                <a:lnTo>
                  <a:pt x="1306191" y="2920"/>
                </a:lnTo>
                <a:lnTo>
                  <a:pt x="1254356" y="11475"/>
                </a:lnTo>
                <a:lnTo>
                  <a:pt x="1204525" y="25357"/>
                </a:lnTo>
                <a:lnTo>
                  <a:pt x="1157004" y="44257"/>
                </a:lnTo>
                <a:lnTo>
                  <a:pt x="1112098" y="67866"/>
                </a:lnTo>
                <a:lnTo>
                  <a:pt x="1070113" y="95876"/>
                </a:lnTo>
                <a:lnTo>
                  <a:pt x="1031354" y="127977"/>
                </a:lnTo>
                <a:lnTo>
                  <a:pt x="991369" y="102985"/>
                </a:lnTo>
                <a:lnTo>
                  <a:pt x="948355" y="82862"/>
                </a:lnTo>
                <a:lnTo>
                  <a:pt x="902689" y="68000"/>
                </a:lnTo>
                <a:lnTo>
                  <a:pt x="854749" y="58794"/>
                </a:lnTo>
                <a:lnTo>
                  <a:pt x="804913" y="55638"/>
                </a:lnTo>
                <a:lnTo>
                  <a:pt x="754270" y="58890"/>
                </a:lnTo>
                <a:lnTo>
                  <a:pt x="705585" y="68375"/>
                </a:lnTo>
                <a:lnTo>
                  <a:pt x="659263" y="83689"/>
                </a:lnTo>
                <a:lnTo>
                  <a:pt x="615706" y="104427"/>
                </a:lnTo>
                <a:lnTo>
                  <a:pt x="575316" y="130184"/>
                </a:lnTo>
                <a:lnTo>
                  <a:pt x="538497" y="160556"/>
                </a:lnTo>
                <a:lnTo>
                  <a:pt x="505652" y="195137"/>
                </a:lnTo>
                <a:lnTo>
                  <a:pt x="477183" y="233522"/>
                </a:lnTo>
                <a:lnTo>
                  <a:pt x="453494" y="275307"/>
                </a:lnTo>
                <a:lnTo>
                  <a:pt x="434987" y="320088"/>
                </a:lnTo>
                <a:lnTo>
                  <a:pt x="406607" y="309946"/>
                </a:lnTo>
                <a:lnTo>
                  <a:pt x="377055" y="302507"/>
                </a:lnTo>
                <a:lnTo>
                  <a:pt x="346471" y="297928"/>
                </a:lnTo>
                <a:lnTo>
                  <a:pt x="314998" y="296367"/>
                </a:lnTo>
                <a:lnTo>
                  <a:pt x="268450" y="299782"/>
                </a:lnTo>
                <a:lnTo>
                  <a:pt x="224023" y="309704"/>
                </a:lnTo>
                <a:lnTo>
                  <a:pt x="182204" y="325644"/>
                </a:lnTo>
                <a:lnTo>
                  <a:pt x="143480" y="347116"/>
                </a:lnTo>
                <a:lnTo>
                  <a:pt x="108337" y="373632"/>
                </a:lnTo>
                <a:lnTo>
                  <a:pt x="77265" y="404706"/>
                </a:lnTo>
                <a:lnTo>
                  <a:pt x="50749" y="439848"/>
                </a:lnTo>
                <a:lnTo>
                  <a:pt x="29277" y="478574"/>
                </a:lnTo>
                <a:lnTo>
                  <a:pt x="13337" y="520394"/>
                </a:lnTo>
                <a:lnTo>
                  <a:pt x="3415" y="564822"/>
                </a:lnTo>
                <a:lnTo>
                  <a:pt x="0" y="611371"/>
                </a:lnTo>
                <a:lnTo>
                  <a:pt x="3415" y="657920"/>
                </a:lnTo>
                <a:lnTo>
                  <a:pt x="13337" y="702348"/>
                </a:lnTo>
                <a:lnTo>
                  <a:pt x="29277" y="744168"/>
                </a:lnTo>
                <a:lnTo>
                  <a:pt x="50749" y="782893"/>
                </a:lnTo>
                <a:lnTo>
                  <a:pt x="77265" y="818036"/>
                </a:lnTo>
                <a:lnTo>
                  <a:pt x="108337" y="849109"/>
                </a:lnTo>
                <a:lnTo>
                  <a:pt x="143480" y="875625"/>
                </a:lnTo>
                <a:lnTo>
                  <a:pt x="182204" y="897097"/>
                </a:lnTo>
                <a:lnTo>
                  <a:pt x="224023" y="913037"/>
                </a:lnTo>
                <a:lnTo>
                  <a:pt x="268450" y="922959"/>
                </a:lnTo>
                <a:lnTo>
                  <a:pt x="314998" y="926374"/>
                </a:lnTo>
                <a:lnTo>
                  <a:pt x="363599" y="922645"/>
                </a:lnTo>
                <a:lnTo>
                  <a:pt x="409855" y="911830"/>
                </a:lnTo>
                <a:lnTo>
                  <a:pt x="453211" y="894485"/>
                </a:lnTo>
                <a:lnTo>
                  <a:pt x="493113" y="871170"/>
                </a:lnTo>
                <a:lnTo>
                  <a:pt x="529006" y="842442"/>
                </a:lnTo>
                <a:lnTo>
                  <a:pt x="560336" y="808858"/>
                </a:lnTo>
                <a:lnTo>
                  <a:pt x="586549" y="770977"/>
                </a:lnTo>
                <a:lnTo>
                  <a:pt x="625440" y="794059"/>
                </a:lnTo>
                <a:lnTo>
                  <a:pt x="667060" y="812602"/>
                </a:lnTo>
                <a:lnTo>
                  <a:pt x="711070" y="826267"/>
                </a:lnTo>
                <a:lnTo>
                  <a:pt x="757134" y="834714"/>
                </a:lnTo>
                <a:lnTo>
                  <a:pt x="804913" y="837605"/>
                </a:lnTo>
                <a:lnTo>
                  <a:pt x="852801" y="834686"/>
                </a:lnTo>
                <a:lnTo>
                  <a:pt x="898956" y="826168"/>
                </a:lnTo>
                <a:lnTo>
                  <a:pt x="943044" y="812408"/>
                </a:lnTo>
                <a:lnTo>
                  <a:pt x="984732" y="793765"/>
                </a:lnTo>
                <a:lnTo>
                  <a:pt x="1016070" y="828328"/>
                </a:lnTo>
                <a:lnTo>
                  <a:pt x="1050561" y="859743"/>
                </a:lnTo>
                <a:lnTo>
                  <a:pt x="1087961" y="887765"/>
                </a:lnTo>
                <a:lnTo>
                  <a:pt x="1128024" y="912148"/>
                </a:lnTo>
                <a:lnTo>
                  <a:pt x="1170506" y="932649"/>
                </a:lnTo>
                <a:lnTo>
                  <a:pt x="1215162" y="949020"/>
                </a:lnTo>
                <a:lnTo>
                  <a:pt x="1261747" y="961017"/>
                </a:lnTo>
                <a:lnTo>
                  <a:pt x="1310016" y="968396"/>
                </a:lnTo>
                <a:lnTo>
                  <a:pt x="1359725" y="970909"/>
                </a:lnTo>
                <a:lnTo>
                  <a:pt x="1414934" y="967797"/>
                </a:lnTo>
                <a:lnTo>
                  <a:pt x="1468325" y="958690"/>
                </a:lnTo>
                <a:lnTo>
                  <a:pt x="1519563" y="943931"/>
                </a:lnTo>
                <a:lnTo>
                  <a:pt x="1568315" y="923864"/>
                </a:lnTo>
                <a:lnTo>
                  <a:pt x="1614246" y="898831"/>
                </a:lnTo>
                <a:lnTo>
                  <a:pt x="1651528" y="930822"/>
                </a:lnTo>
                <a:lnTo>
                  <a:pt x="1692648" y="957993"/>
                </a:lnTo>
                <a:lnTo>
                  <a:pt x="1737171" y="979901"/>
                </a:lnTo>
                <a:lnTo>
                  <a:pt x="1784657" y="996100"/>
                </a:lnTo>
                <a:lnTo>
                  <a:pt x="1834671" y="1006145"/>
                </a:lnTo>
                <a:lnTo>
                  <a:pt x="1886775" y="1009592"/>
                </a:lnTo>
                <a:lnTo>
                  <a:pt x="1935820" y="1006546"/>
                </a:lnTo>
                <a:lnTo>
                  <a:pt x="1983047" y="997652"/>
                </a:lnTo>
                <a:lnTo>
                  <a:pt x="2028090" y="983275"/>
                </a:lnTo>
                <a:lnTo>
                  <a:pt x="2070583" y="963783"/>
                </a:lnTo>
                <a:lnTo>
                  <a:pt x="2110158" y="939542"/>
                </a:lnTo>
                <a:lnTo>
                  <a:pt x="2146449" y="910918"/>
                </a:lnTo>
                <a:lnTo>
                  <a:pt x="2179091" y="878278"/>
                </a:lnTo>
                <a:lnTo>
                  <a:pt x="2207716" y="841988"/>
                </a:lnTo>
                <a:lnTo>
                  <a:pt x="2231958" y="802414"/>
                </a:lnTo>
                <a:lnTo>
                  <a:pt x="2251451" y="759923"/>
                </a:lnTo>
                <a:lnTo>
                  <a:pt x="2265828" y="714881"/>
                </a:lnTo>
                <a:lnTo>
                  <a:pt x="2274723" y="667655"/>
                </a:lnTo>
                <a:lnTo>
                  <a:pt x="2277770" y="618610"/>
                </a:lnTo>
                <a:lnTo>
                  <a:pt x="2274723" y="569566"/>
                </a:lnTo>
                <a:lnTo>
                  <a:pt x="2265828" y="522339"/>
                </a:lnTo>
                <a:lnTo>
                  <a:pt x="2251451" y="477297"/>
                </a:lnTo>
                <a:lnTo>
                  <a:pt x="2231958" y="434806"/>
                </a:lnTo>
                <a:lnTo>
                  <a:pt x="2207716" y="395232"/>
                </a:lnTo>
                <a:lnTo>
                  <a:pt x="2179091" y="358941"/>
                </a:lnTo>
                <a:lnTo>
                  <a:pt x="2146449" y="326301"/>
                </a:lnTo>
                <a:lnTo>
                  <a:pt x="2110158" y="297677"/>
                </a:lnTo>
                <a:lnTo>
                  <a:pt x="2070583" y="273435"/>
                </a:lnTo>
                <a:lnTo>
                  <a:pt x="2028090" y="253943"/>
                </a:lnTo>
                <a:lnTo>
                  <a:pt x="1983047" y="239566"/>
                </a:lnTo>
                <a:lnTo>
                  <a:pt x="1935820" y="230672"/>
                </a:lnTo>
                <a:lnTo>
                  <a:pt x="1886775" y="227625"/>
                </a:lnTo>
                <a:lnTo>
                  <a:pt x="1859226" y="228599"/>
                </a:lnTo>
                <a:lnTo>
                  <a:pt x="1832202" y="231463"/>
                </a:lnTo>
                <a:lnTo>
                  <a:pt x="1805756" y="236133"/>
                </a:lnTo>
                <a:lnTo>
                  <a:pt x="1779943" y="242525"/>
                </a:lnTo>
                <a:lnTo>
                  <a:pt x="1752619" y="200511"/>
                </a:lnTo>
                <a:lnTo>
                  <a:pt x="1721233" y="161641"/>
                </a:lnTo>
                <a:lnTo>
                  <a:pt x="1686082" y="126216"/>
                </a:lnTo>
                <a:lnTo>
                  <a:pt x="1647465" y="94537"/>
                </a:lnTo>
                <a:lnTo>
                  <a:pt x="1605681" y="66905"/>
                </a:lnTo>
                <a:lnTo>
                  <a:pt x="1561030" y="43622"/>
                </a:lnTo>
                <a:lnTo>
                  <a:pt x="1513810" y="24989"/>
                </a:lnTo>
                <a:lnTo>
                  <a:pt x="1464319" y="11307"/>
                </a:lnTo>
                <a:lnTo>
                  <a:pt x="1412858" y="2877"/>
                </a:lnTo>
                <a:lnTo>
                  <a:pt x="1359725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7"/>
          <p:cNvSpPr/>
          <p:nvPr/>
        </p:nvSpPr>
        <p:spPr>
          <a:xfrm>
            <a:off x="1025215" y="6758177"/>
            <a:ext cx="9664065" cy="238125"/>
          </a:xfrm>
          <a:custGeom>
            <a:avLst/>
            <a:gdLst/>
            <a:ahLst/>
            <a:cxnLst/>
            <a:rect l="l" t="t" r="r" b="b"/>
            <a:pathLst>
              <a:path w="9664065" h="238125" extrusionOk="0">
                <a:moveTo>
                  <a:pt x="6372890" y="0"/>
                </a:moveTo>
                <a:lnTo>
                  <a:pt x="6319820" y="874"/>
                </a:lnTo>
                <a:lnTo>
                  <a:pt x="6265677" y="3048"/>
                </a:lnTo>
                <a:lnTo>
                  <a:pt x="6210863" y="6379"/>
                </a:lnTo>
                <a:lnTo>
                  <a:pt x="6155781" y="10724"/>
                </a:lnTo>
                <a:lnTo>
                  <a:pt x="6100831" y="15941"/>
                </a:lnTo>
                <a:lnTo>
                  <a:pt x="6046417" y="21887"/>
                </a:lnTo>
                <a:lnTo>
                  <a:pt x="5992939" y="28419"/>
                </a:lnTo>
                <a:lnTo>
                  <a:pt x="5940801" y="35395"/>
                </a:lnTo>
                <a:lnTo>
                  <a:pt x="5890403" y="42671"/>
                </a:lnTo>
                <a:lnTo>
                  <a:pt x="5842149" y="50105"/>
                </a:lnTo>
                <a:lnTo>
                  <a:pt x="5796439" y="57555"/>
                </a:lnTo>
                <a:lnTo>
                  <a:pt x="5753676" y="64878"/>
                </a:lnTo>
                <a:lnTo>
                  <a:pt x="5659300" y="60559"/>
                </a:lnTo>
                <a:lnTo>
                  <a:pt x="5425753" y="51541"/>
                </a:lnTo>
                <a:lnTo>
                  <a:pt x="5288846" y="46737"/>
                </a:lnTo>
                <a:lnTo>
                  <a:pt x="5190433" y="43955"/>
                </a:lnTo>
                <a:lnTo>
                  <a:pt x="5105611" y="42409"/>
                </a:lnTo>
                <a:lnTo>
                  <a:pt x="5067445" y="42084"/>
                </a:lnTo>
                <a:lnTo>
                  <a:pt x="5031656" y="42048"/>
                </a:lnTo>
                <a:lnTo>
                  <a:pt x="4997903" y="42295"/>
                </a:lnTo>
                <a:lnTo>
                  <a:pt x="4935144" y="43615"/>
                </a:lnTo>
                <a:lnTo>
                  <a:pt x="4876445" y="45992"/>
                </a:lnTo>
                <a:lnTo>
                  <a:pt x="4819085" y="49376"/>
                </a:lnTo>
                <a:lnTo>
                  <a:pt x="4760340" y="53716"/>
                </a:lnTo>
                <a:lnTo>
                  <a:pt x="4504516" y="75701"/>
                </a:lnTo>
                <a:lnTo>
                  <a:pt x="4405846" y="83715"/>
                </a:lnTo>
                <a:lnTo>
                  <a:pt x="4290815" y="92405"/>
                </a:lnTo>
                <a:lnTo>
                  <a:pt x="4156702" y="101722"/>
                </a:lnTo>
                <a:lnTo>
                  <a:pt x="4000784" y="111614"/>
                </a:lnTo>
                <a:lnTo>
                  <a:pt x="3925726" y="115607"/>
                </a:lnTo>
                <a:lnTo>
                  <a:pt x="3853408" y="118376"/>
                </a:lnTo>
                <a:lnTo>
                  <a:pt x="3783723" y="120008"/>
                </a:lnTo>
                <a:lnTo>
                  <a:pt x="3716563" y="120586"/>
                </a:lnTo>
                <a:lnTo>
                  <a:pt x="3651819" y="120197"/>
                </a:lnTo>
                <a:lnTo>
                  <a:pt x="3589384" y="118923"/>
                </a:lnTo>
                <a:lnTo>
                  <a:pt x="3529149" y="116852"/>
                </a:lnTo>
                <a:lnTo>
                  <a:pt x="3471007" y="114067"/>
                </a:lnTo>
                <a:lnTo>
                  <a:pt x="3414849" y="110654"/>
                </a:lnTo>
                <a:lnTo>
                  <a:pt x="3360567" y="106697"/>
                </a:lnTo>
                <a:lnTo>
                  <a:pt x="3308053" y="102282"/>
                </a:lnTo>
                <a:lnTo>
                  <a:pt x="3257200" y="97493"/>
                </a:lnTo>
                <a:lnTo>
                  <a:pt x="3207899" y="92416"/>
                </a:lnTo>
                <a:lnTo>
                  <a:pt x="3160042" y="87135"/>
                </a:lnTo>
                <a:lnTo>
                  <a:pt x="2938641" y="60650"/>
                </a:lnTo>
                <a:lnTo>
                  <a:pt x="2897180" y="55932"/>
                </a:lnTo>
                <a:lnTo>
                  <a:pt x="2856408" y="51605"/>
                </a:lnTo>
                <a:lnTo>
                  <a:pt x="2816216" y="47754"/>
                </a:lnTo>
                <a:lnTo>
                  <a:pt x="2776495" y="44464"/>
                </a:lnTo>
                <a:lnTo>
                  <a:pt x="2737138" y="41821"/>
                </a:lnTo>
                <a:lnTo>
                  <a:pt x="2698037" y="39908"/>
                </a:lnTo>
                <a:lnTo>
                  <a:pt x="2659084" y="38811"/>
                </a:lnTo>
                <a:lnTo>
                  <a:pt x="2620171" y="38615"/>
                </a:lnTo>
                <a:lnTo>
                  <a:pt x="2581189" y="39405"/>
                </a:lnTo>
                <a:lnTo>
                  <a:pt x="2542031" y="41267"/>
                </a:lnTo>
                <a:lnTo>
                  <a:pt x="2502589" y="44283"/>
                </a:lnTo>
                <a:lnTo>
                  <a:pt x="2462754" y="48541"/>
                </a:lnTo>
                <a:lnTo>
                  <a:pt x="2422419" y="54124"/>
                </a:lnTo>
                <a:lnTo>
                  <a:pt x="2381475" y="61119"/>
                </a:lnTo>
                <a:lnTo>
                  <a:pt x="2284704" y="80673"/>
                </a:lnTo>
                <a:lnTo>
                  <a:pt x="2229415" y="89712"/>
                </a:lnTo>
                <a:lnTo>
                  <a:pt x="2174028" y="96844"/>
                </a:lnTo>
                <a:lnTo>
                  <a:pt x="2118621" y="102186"/>
                </a:lnTo>
                <a:lnTo>
                  <a:pt x="2063273" y="105858"/>
                </a:lnTo>
                <a:lnTo>
                  <a:pt x="2008063" y="107978"/>
                </a:lnTo>
                <a:lnTo>
                  <a:pt x="1953071" y="108664"/>
                </a:lnTo>
                <a:lnTo>
                  <a:pt x="1898374" y="108034"/>
                </a:lnTo>
                <a:lnTo>
                  <a:pt x="1844052" y="106207"/>
                </a:lnTo>
                <a:lnTo>
                  <a:pt x="1790183" y="103300"/>
                </a:lnTo>
                <a:lnTo>
                  <a:pt x="1736847" y="99433"/>
                </a:lnTo>
                <a:lnTo>
                  <a:pt x="1684122" y="94724"/>
                </a:lnTo>
                <a:lnTo>
                  <a:pt x="1632088" y="89290"/>
                </a:lnTo>
                <a:lnTo>
                  <a:pt x="1580823" y="83251"/>
                </a:lnTo>
                <a:lnTo>
                  <a:pt x="1530406" y="76724"/>
                </a:lnTo>
                <a:lnTo>
                  <a:pt x="1480916" y="69829"/>
                </a:lnTo>
                <a:lnTo>
                  <a:pt x="1432432" y="62682"/>
                </a:lnTo>
                <a:lnTo>
                  <a:pt x="1207861" y="27329"/>
                </a:lnTo>
                <a:lnTo>
                  <a:pt x="1167069" y="21162"/>
                </a:lnTo>
                <a:lnTo>
                  <a:pt x="1127836" y="15573"/>
                </a:lnTo>
                <a:lnTo>
                  <a:pt x="1054359" y="6601"/>
                </a:lnTo>
                <a:lnTo>
                  <a:pt x="998384" y="2224"/>
                </a:lnTo>
                <a:lnTo>
                  <a:pt x="939355" y="197"/>
                </a:lnTo>
                <a:lnTo>
                  <a:pt x="877925" y="289"/>
                </a:lnTo>
                <a:lnTo>
                  <a:pt x="814747" y="2268"/>
                </a:lnTo>
                <a:lnTo>
                  <a:pt x="750473" y="5903"/>
                </a:lnTo>
                <a:lnTo>
                  <a:pt x="685756" y="10963"/>
                </a:lnTo>
                <a:lnTo>
                  <a:pt x="621249" y="17216"/>
                </a:lnTo>
                <a:lnTo>
                  <a:pt x="557604" y="24430"/>
                </a:lnTo>
                <a:lnTo>
                  <a:pt x="495475" y="32375"/>
                </a:lnTo>
                <a:lnTo>
                  <a:pt x="435513" y="40820"/>
                </a:lnTo>
                <a:lnTo>
                  <a:pt x="378371" y="49532"/>
                </a:lnTo>
                <a:lnTo>
                  <a:pt x="324703" y="58281"/>
                </a:lnTo>
                <a:lnTo>
                  <a:pt x="275160" y="66835"/>
                </a:lnTo>
                <a:lnTo>
                  <a:pt x="230397" y="74963"/>
                </a:lnTo>
                <a:lnTo>
                  <a:pt x="191064" y="82433"/>
                </a:lnTo>
                <a:lnTo>
                  <a:pt x="131304" y="94476"/>
                </a:lnTo>
                <a:lnTo>
                  <a:pt x="0" y="237631"/>
                </a:lnTo>
                <a:lnTo>
                  <a:pt x="5481972" y="217802"/>
                </a:lnTo>
                <a:lnTo>
                  <a:pt x="5467278" y="237631"/>
                </a:lnTo>
                <a:lnTo>
                  <a:pt x="9663549" y="223599"/>
                </a:lnTo>
                <a:lnTo>
                  <a:pt x="9663549" y="99053"/>
                </a:lnTo>
                <a:lnTo>
                  <a:pt x="9520495" y="108388"/>
                </a:lnTo>
                <a:lnTo>
                  <a:pt x="9468070" y="111614"/>
                </a:lnTo>
                <a:lnTo>
                  <a:pt x="9393012" y="115607"/>
                </a:lnTo>
                <a:lnTo>
                  <a:pt x="9320695" y="118376"/>
                </a:lnTo>
                <a:lnTo>
                  <a:pt x="9251010" y="120008"/>
                </a:lnTo>
                <a:lnTo>
                  <a:pt x="9183850" y="120586"/>
                </a:lnTo>
                <a:lnTo>
                  <a:pt x="9119106" y="120197"/>
                </a:lnTo>
                <a:lnTo>
                  <a:pt x="9056670" y="118923"/>
                </a:lnTo>
                <a:lnTo>
                  <a:pt x="8996436" y="116852"/>
                </a:lnTo>
                <a:lnTo>
                  <a:pt x="8938293" y="114067"/>
                </a:lnTo>
                <a:lnTo>
                  <a:pt x="8882135" y="110654"/>
                </a:lnTo>
                <a:lnTo>
                  <a:pt x="8827853" y="106697"/>
                </a:lnTo>
                <a:lnTo>
                  <a:pt x="8775340" y="102282"/>
                </a:lnTo>
                <a:lnTo>
                  <a:pt x="8724487" y="97493"/>
                </a:lnTo>
                <a:lnTo>
                  <a:pt x="8675186" y="92416"/>
                </a:lnTo>
                <a:lnTo>
                  <a:pt x="8627329" y="87135"/>
                </a:lnTo>
                <a:lnTo>
                  <a:pt x="8405927" y="60650"/>
                </a:lnTo>
                <a:lnTo>
                  <a:pt x="8364467" y="55932"/>
                </a:lnTo>
                <a:lnTo>
                  <a:pt x="8323694" y="51605"/>
                </a:lnTo>
                <a:lnTo>
                  <a:pt x="8283502" y="47754"/>
                </a:lnTo>
                <a:lnTo>
                  <a:pt x="8243781" y="44464"/>
                </a:lnTo>
                <a:lnTo>
                  <a:pt x="8204425" y="41821"/>
                </a:lnTo>
                <a:lnTo>
                  <a:pt x="8165324" y="39908"/>
                </a:lnTo>
                <a:lnTo>
                  <a:pt x="8126371" y="38811"/>
                </a:lnTo>
                <a:lnTo>
                  <a:pt x="8087457" y="38615"/>
                </a:lnTo>
                <a:lnTo>
                  <a:pt x="8048476" y="39405"/>
                </a:lnTo>
                <a:lnTo>
                  <a:pt x="8009318" y="41267"/>
                </a:lnTo>
                <a:lnTo>
                  <a:pt x="7969875" y="44283"/>
                </a:lnTo>
                <a:lnTo>
                  <a:pt x="7930040" y="48541"/>
                </a:lnTo>
                <a:lnTo>
                  <a:pt x="7889705" y="54124"/>
                </a:lnTo>
                <a:lnTo>
                  <a:pt x="7848761" y="61119"/>
                </a:lnTo>
                <a:lnTo>
                  <a:pt x="7751990" y="80673"/>
                </a:lnTo>
                <a:lnTo>
                  <a:pt x="7696702" y="89712"/>
                </a:lnTo>
                <a:lnTo>
                  <a:pt x="7641314" y="96844"/>
                </a:lnTo>
                <a:lnTo>
                  <a:pt x="7585907" y="102186"/>
                </a:lnTo>
                <a:lnTo>
                  <a:pt x="7530560" y="105858"/>
                </a:lnTo>
                <a:lnTo>
                  <a:pt x="7475350" y="107978"/>
                </a:lnTo>
                <a:lnTo>
                  <a:pt x="7420357" y="108664"/>
                </a:lnTo>
                <a:lnTo>
                  <a:pt x="7365660" y="108034"/>
                </a:lnTo>
                <a:lnTo>
                  <a:pt x="7311338" y="106207"/>
                </a:lnTo>
                <a:lnTo>
                  <a:pt x="7257469" y="103300"/>
                </a:lnTo>
                <a:lnTo>
                  <a:pt x="7204133" y="99433"/>
                </a:lnTo>
                <a:lnTo>
                  <a:pt x="7151409" y="94724"/>
                </a:lnTo>
                <a:lnTo>
                  <a:pt x="7099374" y="89290"/>
                </a:lnTo>
                <a:lnTo>
                  <a:pt x="7048109" y="83251"/>
                </a:lnTo>
                <a:lnTo>
                  <a:pt x="6997692" y="76724"/>
                </a:lnTo>
                <a:lnTo>
                  <a:pt x="6948202" y="69829"/>
                </a:lnTo>
                <a:lnTo>
                  <a:pt x="6899718" y="62682"/>
                </a:lnTo>
                <a:lnTo>
                  <a:pt x="6675148" y="27329"/>
                </a:lnTo>
                <a:lnTo>
                  <a:pt x="6634356" y="21162"/>
                </a:lnTo>
                <a:lnTo>
                  <a:pt x="6595122" y="15573"/>
                </a:lnTo>
                <a:lnTo>
                  <a:pt x="6521645" y="6601"/>
                </a:lnTo>
                <a:lnTo>
                  <a:pt x="6474205" y="2720"/>
                </a:lnTo>
                <a:lnTo>
                  <a:pt x="6424486" y="567"/>
                </a:lnTo>
                <a:lnTo>
                  <a:pt x="6372890" y="0"/>
                </a:lnTo>
                <a:close/>
              </a:path>
            </a:pathLst>
          </a:custGeom>
          <a:solidFill>
            <a:srgbClr val="C6966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/>
          <p:nvPr/>
        </p:nvSpPr>
        <p:spPr>
          <a:xfrm>
            <a:off x="0" y="6890117"/>
            <a:ext cx="10688955" cy="669925"/>
          </a:xfrm>
          <a:custGeom>
            <a:avLst/>
            <a:gdLst/>
            <a:ahLst/>
            <a:cxnLst/>
            <a:rect l="l" t="t" r="r" b="b"/>
            <a:pathLst>
              <a:path w="10688955" h="669925" extrusionOk="0">
                <a:moveTo>
                  <a:pt x="0" y="669888"/>
                </a:moveTo>
                <a:lnTo>
                  <a:pt x="0" y="0"/>
                </a:lnTo>
                <a:lnTo>
                  <a:pt x="10688764" y="0"/>
                </a:lnTo>
                <a:lnTo>
                  <a:pt x="10688764" y="669888"/>
                </a:lnTo>
                <a:lnTo>
                  <a:pt x="0" y="669888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7"/>
          <p:cNvSpPr/>
          <p:nvPr/>
        </p:nvSpPr>
        <p:spPr>
          <a:xfrm>
            <a:off x="0" y="6419900"/>
            <a:ext cx="10688955" cy="871855"/>
          </a:xfrm>
          <a:custGeom>
            <a:avLst/>
            <a:gdLst/>
            <a:ahLst/>
            <a:cxnLst/>
            <a:rect l="l" t="t" r="r" b="b"/>
            <a:pathLst>
              <a:path w="10688955" h="871854" extrusionOk="0">
                <a:moveTo>
                  <a:pt x="1508277" y="470877"/>
                </a:moveTo>
                <a:lnTo>
                  <a:pt x="1296771" y="376770"/>
                </a:lnTo>
                <a:lnTo>
                  <a:pt x="1288351" y="373329"/>
                </a:lnTo>
                <a:lnTo>
                  <a:pt x="1245628" y="144310"/>
                </a:lnTo>
                <a:lnTo>
                  <a:pt x="1208976" y="340753"/>
                </a:lnTo>
                <a:lnTo>
                  <a:pt x="1201293" y="337591"/>
                </a:lnTo>
                <a:lnTo>
                  <a:pt x="1164615" y="140970"/>
                </a:lnTo>
                <a:lnTo>
                  <a:pt x="1132586" y="312572"/>
                </a:lnTo>
                <a:lnTo>
                  <a:pt x="1064704" y="291007"/>
                </a:lnTo>
                <a:lnTo>
                  <a:pt x="1049972" y="287401"/>
                </a:lnTo>
                <a:lnTo>
                  <a:pt x="937031" y="259765"/>
                </a:lnTo>
                <a:lnTo>
                  <a:pt x="885507" y="253530"/>
                </a:lnTo>
                <a:lnTo>
                  <a:pt x="831507" y="257175"/>
                </a:lnTo>
                <a:lnTo>
                  <a:pt x="776198" y="269024"/>
                </a:lnTo>
                <a:lnTo>
                  <a:pt x="720801" y="287401"/>
                </a:lnTo>
                <a:lnTo>
                  <a:pt x="674738" y="263410"/>
                </a:lnTo>
                <a:lnTo>
                  <a:pt x="666115" y="259016"/>
                </a:lnTo>
                <a:lnTo>
                  <a:pt x="631977" y="76034"/>
                </a:lnTo>
                <a:lnTo>
                  <a:pt x="606247" y="213918"/>
                </a:lnTo>
                <a:lnTo>
                  <a:pt x="574192" y="42151"/>
                </a:lnTo>
                <a:lnTo>
                  <a:pt x="545007" y="198602"/>
                </a:lnTo>
                <a:lnTo>
                  <a:pt x="529488" y="191058"/>
                </a:lnTo>
                <a:lnTo>
                  <a:pt x="479793" y="167627"/>
                </a:lnTo>
                <a:lnTo>
                  <a:pt x="448437" y="153339"/>
                </a:lnTo>
                <a:lnTo>
                  <a:pt x="419836" y="0"/>
                </a:lnTo>
                <a:lnTo>
                  <a:pt x="395605" y="129857"/>
                </a:lnTo>
                <a:lnTo>
                  <a:pt x="380415" y="123190"/>
                </a:lnTo>
                <a:lnTo>
                  <a:pt x="331368" y="102679"/>
                </a:lnTo>
                <a:lnTo>
                  <a:pt x="283171" y="83629"/>
                </a:lnTo>
                <a:lnTo>
                  <a:pt x="236156" y="66281"/>
                </a:lnTo>
                <a:lnTo>
                  <a:pt x="190639" y="50863"/>
                </a:lnTo>
                <a:lnTo>
                  <a:pt x="146939" y="37617"/>
                </a:lnTo>
                <a:lnTo>
                  <a:pt x="105384" y="26784"/>
                </a:lnTo>
                <a:lnTo>
                  <a:pt x="66294" y="18618"/>
                </a:lnTo>
                <a:lnTo>
                  <a:pt x="0" y="11404"/>
                </a:lnTo>
                <a:lnTo>
                  <a:pt x="0" y="470877"/>
                </a:lnTo>
                <a:lnTo>
                  <a:pt x="1508277" y="470877"/>
                </a:lnTo>
                <a:close/>
              </a:path>
              <a:path w="10688955" h="871854" extrusionOk="0">
                <a:moveTo>
                  <a:pt x="2059597" y="475437"/>
                </a:moveTo>
                <a:lnTo>
                  <a:pt x="2006930" y="193167"/>
                </a:lnTo>
                <a:lnTo>
                  <a:pt x="1964042" y="423062"/>
                </a:lnTo>
                <a:lnTo>
                  <a:pt x="1921154" y="193167"/>
                </a:lnTo>
                <a:lnTo>
                  <a:pt x="1868487" y="475437"/>
                </a:lnTo>
                <a:lnTo>
                  <a:pt x="1954276" y="475437"/>
                </a:lnTo>
                <a:lnTo>
                  <a:pt x="1973821" y="475437"/>
                </a:lnTo>
                <a:lnTo>
                  <a:pt x="2059597" y="475437"/>
                </a:lnTo>
                <a:close/>
              </a:path>
              <a:path w="10688955" h="871854" extrusionOk="0">
                <a:moveTo>
                  <a:pt x="3275990" y="470179"/>
                </a:moveTo>
                <a:lnTo>
                  <a:pt x="3223323" y="187921"/>
                </a:lnTo>
                <a:lnTo>
                  <a:pt x="3170656" y="470179"/>
                </a:lnTo>
                <a:lnTo>
                  <a:pt x="3275990" y="470179"/>
                </a:lnTo>
                <a:close/>
              </a:path>
              <a:path w="10688955" h="871854" extrusionOk="0">
                <a:moveTo>
                  <a:pt x="3561296" y="464934"/>
                </a:moveTo>
                <a:lnTo>
                  <a:pt x="3508629" y="182664"/>
                </a:lnTo>
                <a:lnTo>
                  <a:pt x="3465741" y="412559"/>
                </a:lnTo>
                <a:lnTo>
                  <a:pt x="3422853" y="182664"/>
                </a:lnTo>
                <a:lnTo>
                  <a:pt x="3370186" y="464934"/>
                </a:lnTo>
                <a:lnTo>
                  <a:pt x="3455974" y="464934"/>
                </a:lnTo>
                <a:lnTo>
                  <a:pt x="3475520" y="464934"/>
                </a:lnTo>
                <a:lnTo>
                  <a:pt x="3561296" y="464934"/>
                </a:lnTo>
                <a:close/>
              </a:path>
              <a:path w="10688955" h="871854" extrusionOk="0">
                <a:moveTo>
                  <a:pt x="5003470" y="470179"/>
                </a:moveTo>
                <a:lnTo>
                  <a:pt x="4950803" y="187921"/>
                </a:lnTo>
                <a:lnTo>
                  <a:pt x="4898136" y="470179"/>
                </a:lnTo>
                <a:lnTo>
                  <a:pt x="5003470" y="470179"/>
                </a:lnTo>
                <a:close/>
              </a:path>
              <a:path w="10688955" h="871854" extrusionOk="0">
                <a:moveTo>
                  <a:pt x="7894663" y="871499"/>
                </a:moveTo>
                <a:lnTo>
                  <a:pt x="7892250" y="823823"/>
                </a:lnTo>
                <a:lnTo>
                  <a:pt x="7885176" y="777519"/>
                </a:lnTo>
                <a:lnTo>
                  <a:pt x="7873695" y="732828"/>
                </a:lnTo>
                <a:lnTo>
                  <a:pt x="7858011" y="689978"/>
                </a:lnTo>
                <a:lnTo>
                  <a:pt x="7838376" y="649211"/>
                </a:lnTo>
                <a:lnTo>
                  <a:pt x="7815008" y="610768"/>
                </a:lnTo>
                <a:lnTo>
                  <a:pt x="7788173" y="574865"/>
                </a:lnTo>
                <a:lnTo>
                  <a:pt x="7758074" y="541743"/>
                </a:lnTo>
                <a:lnTo>
                  <a:pt x="7724953" y="511657"/>
                </a:lnTo>
                <a:lnTo>
                  <a:pt x="7689050" y="484809"/>
                </a:lnTo>
                <a:lnTo>
                  <a:pt x="7650607" y="461441"/>
                </a:lnTo>
                <a:lnTo>
                  <a:pt x="7609840" y="441807"/>
                </a:lnTo>
                <a:lnTo>
                  <a:pt x="7566990" y="426123"/>
                </a:lnTo>
                <a:lnTo>
                  <a:pt x="7522311" y="414642"/>
                </a:lnTo>
                <a:lnTo>
                  <a:pt x="7476007" y="407568"/>
                </a:lnTo>
                <a:lnTo>
                  <a:pt x="7428331" y="405168"/>
                </a:lnTo>
                <a:lnTo>
                  <a:pt x="7380643" y="407568"/>
                </a:lnTo>
                <a:lnTo>
                  <a:pt x="7334339" y="414642"/>
                </a:lnTo>
                <a:lnTo>
                  <a:pt x="7289660" y="426123"/>
                </a:lnTo>
                <a:lnTo>
                  <a:pt x="7246810" y="441807"/>
                </a:lnTo>
                <a:lnTo>
                  <a:pt x="7206043" y="461441"/>
                </a:lnTo>
                <a:lnTo>
                  <a:pt x="7167600" y="484809"/>
                </a:lnTo>
                <a:lnTo>
                  <a:pt x="7131698" y="511657"/>
                </a:lnTo>
                <a:lnTo>
                  <a:pt x="7098576" y="541743"/>
                </a:lnTo>
                <a:lnTo>
                  <a:pt x="7068477" y="574865"/>
                </a:lnTo>
                <a:lnTo>
                  <a:pt x="7041642" y="610768"/>
                </a:lnTo>
                <a:lnTo>
                  <a:pt x="7018274" y="649211"/>
                </a:lnTo>
                <a:lnTo>
                  <a:pt x="6998640" y="689978"/>
                </a:lnTo>
                <a:lnTo>
                  <a:pt x="6982955" y="732828"/>
                </a:lnTo>
                <a:lnTo>
                  <a:pt x="6971474" y="777519"/>
                </a:lnTo>
                <a:lnTo>
                  <a:pt x="6964400" y="823823"/>
                </a:lnTo>
                <a:lnTo>
                  <a:pt x="6962000" y="871499"/>
                </a:lnTo>
                <a:lnTo>
                  <a:pt x="7894663" y="871499"/>
                </a:lnTo>
                <a:close/>
              </a:path>
              <a:path w="10688955" h="871854" extrusionOk="0">
                <a:moveTo>
                  <a:pt x="9494596" y="412419"/>
                </a:moveTo>
                <a:lnTo>
                  <a:pt x="9441929" y="130162"/>
                </a:lnTo>
                <a:lnTo>
                  <a:pt x="9399029" y="360057"/>
                </a:lnTo>
                <a:lnTo>
                  <a:pt x="9356141" y="130162"/>
                </a:lnTo>
                <a:lnTo>
                  <a:pt x="9303474" y="412419"/>
                </a:lnTo>
                <a:lnTo>
                  <a:pt x="9389262" y="412419"/>
                </a:lnTo>
                <a:lnTo>
                  <a:pt x="9408808" y="412419"/>
                </a:lnTo>
                <a:lnTo>
                  <a:pt x="9494596" y="412419"/>
                </a:lnTo>
                <a:close/>
              </a:path>
              <a:path w="10688955" h="871854" extrusionOk="0">
                <a:moveTo>
                  <a:pt x="10688765" y="288074"/>
                </a:moveTo>
                <a:lnTo>
                  <a:pt x="10658310" y="124904"/>
                </a:lnTo>
                <a:lnTo>
                  <a:pt x="10605656" y="407174"/>
                </a:lnTo>
                <a:lnTo>
                  <a:pt x="10688765" y="407174"/>
                </a:lnTo>
                <a:lnTo>
                  <a:pt x="10688765" y="2880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7154874" y="6911418"/>
            <a:ext cx="564515" cy="371475"/>
          </a:xfrm>
          <a:custGeom>
            <a:avLst/>
            <a:gdLst/>
            <a:ahLst/>
            <a:cxnLst/>
            <a:rect l="l" t="t" r="r" b="b"/>
            <a:pathLst>
              <a:path w="564515" h="371475" extrusionOk="0">
                <a:moveTo>
                  <a:pt x="66205" y="112261"/>
                </a:moveTo>
                <a:lnTo>
                  <a:pt x="264820" y="371336"/>
                </a:lnTo>
                <a:lnTo>
                  <a:pt x="264820" y="0"/>
                </a:lnTo>
              </a:path>
              <a:path w="564515" h="371475" extrusionOk="0">
                <a:moveTo>
                  <a:pt x="472084" y="181345"/>
                </a:moveTo>
                <a:lnTo>
                  <a:pt x="264820" y="293612"/>
                </a:lnTo>
              </a:path>
              <a:path w="564515" h="371475" extrusionOk="0">
                <a:moveTo>
                  <a:pt x="0" y="227404"/>
                </a:moveTo>
                <a:lnTo>
                  <a:pt x="155435" y="233160"/>
                </a:lnTo>
                <a:lnTo>
                  <a:pt x="172707" y="100745"/>
                </a:lnTo>
              </a:path>
              <a:path w="564515" h="371475" extrusionOk="0">
                <a:moveTo>
                  <a:pt x="270586" y="146804"/>
                </a:moveTo>
                <a:lnTo>
                  <a:pt x="391477" y="37418"/>
                </a:lnTo>
              </a:path>
              <a:path w="564515" h="371475" extrusionOk="0">
                <a:moveTo>
                  <a:pt x="489356" y="83475"/>
                </a:moveTo>
                <a:lnTo>
                  <a:pt x="460565" y="187106"/>
                </a:lnTo>
                <a:lnTo>
                  <a:pt x="564197" y="204374"/>
                </a:lnTo>
              </a:path>
              <a:path w="564515" h="371475" extrusionOk="0">
                <a:moveTo>
                  <a:pt x="506628" y="290732"/>
                </a:moveTo>
                <a:lnTo>
                  <a:pt x="351180" y="256189"/>
                </a:lnTo>
                <a:lnTo>
                  <a:pt x="385724" y="135291"/>
                </a:lnTo>
              </a:path>
            </a:pathLst>
          </a:custGeom>
          <a:noFill/>
          <a:ln w="19875" cap="flat" cmpd="sng">
            <a:solidFill>
              <a:srgbClr val="8992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/>
          <p:nvPr/>
        </p:nvSpPr>
        <p:spPr>
          <a:xfrm>
            <a:off x="7638998" y="6794677"/>
            <a:ext cx="1054100" cy="527050"/>
          </a:xfrm>
          <a:custGeom>
            <a:avLst/>
            <a:gdLst/>
            <a:ahLst/>
            <a:cxnLst/>
            <a:rect l="l" t="t" r="r" b="b"/>
            <a:pathLst>
              <a:path w="1054100" h="527050" extrusionOk="0">
                <a:moveTo>
                  <a:pt x="526948" y="0"/>
                </a:moveTo>
                <a:lnTo>
                  <a:pt x="478986" y="2152"/>
                </a:lnTo>
                <a:lnTo>
                  <a:pt x="432230" y="8485"/>
                </a:lnTo>
                <a:lnTo>
                  <a:pt x="386866" y="18813"/>
                </a:lnTo>
                <a:lnTo>
                  <a:pt x="343081" y="32951"/>
                </a:lnTo>
                <a:lnTo>
                  <a:pt x="301060" y="50711"/>
                </a:lnTo>
                <a:lnTo>
                  <a:pt x="260989" y="71908"/>
                </a:lnTo>
                <a:lnTo>
                  <a:pt x="223055" y="96356"/>
                </a:lnTo>
                <a:lnTo>
                  <a:pt x="187444" y="123870"/>
                </a:lnTo>
                <a:lnTo>
                  <a:pt x="154341" y="154263"/>
                </a:lnTo>
                <a:lnTo>
                  <a:pt x="123933" y="187349"/>
                </a:lnTo>
                <a:lnTo>
                  <a:pt x="96405" y="222943"/>
                </a:lnTo>
                <a:lnTo>
                  <a:pt x="71945" y="260858"/>
                </a:lnTo>
                <a:lnTo>
                  <a:pt x="50737" y="300909"/>
                </a:lnTo>
                <a:lnTo>
                  <a:pt x="32967" y="342909"/>
                </a:lnTo>
                <a:lnTo>
                  <a:pt x="18823" y="386673"/>
                </a:lnTo>
                <a:lnTo>
                  <a:pt x="8490" y="432014"/>
                </a:lnTo>
                <a:lnTo>
                  <a:pt x="2153" y="478747"/>
                </a:lnTo>
                <a:lnTo>
                  <a:pt x="0" y="526686"/>
                </a:lnTo>
                <a:lnTo>
                  <a:pt x="1053884" y="526686"/>
                </a:lnTo>
                <a:lnTo>
                  <a:pt x="1051730" y="478747"/>
                </a:lnTo>
                <a:lnTo>
                  <a:pt x="1045394" y="432014"/>
                </a:lnTo>
                <a:lnTo>
                  <a:pt x="1035061" y="386673"/>
                </a:lnTo>
                <a:lnTo>
                  <a:pt x="1020917" y="342909"/>
                </a:lnTo>
                <a:lnTo>
                  <a:pt x="1003149" y="300909"/>
                </a:lnTo>
                <a:lnTo>
                  <a:pt x="981942" y="260858"/>
                </a:lnTo>
                <a:lnTo>
                  <a:pt x="957482" y="222943"/>
                </a:lnTo>
                <a:lnTo>
                  <a:pt x="929956" y="187349"/>
                </a:lnTo>
                <a:lnTo>
                  <a:pt x="899548" y="154263"/>
                </a:lnTo>
                <a:lnTo>
                  <a:pt x="866447" y="123870"/>
                </a:lnTo>
                <a:lnTo>
                  <a:pt x="830836" y="96356"/>
                </a:lnTo>
                <a:lnTo>
                  <a:pt x="792903" y="71908"/>
                </a:lnTo>
                <a:lnTo>
                  <a:pt x="752834" y="50711"/>
                </a:lnTo>
                <a:lnTo>
                  <a:pt x="710814" y="32951"/>
                </a:lnTo>
                <a:lnTo>
                  <a:pt x="667029" y="18813"/>
                </a:lnTo>
                <a:lnTo>
                  <a:pt x="621666" y="8485"/>
                </a:lnTo>
                <a:lnTo>
                  <a:pt x="574910" y="2152"/>
                </a:lnTo>
                <a:lnTo>
                  <a:pt x="526948" y="0"/>
                </a:lnTo>
                <a:close/>
              </a:path>
            </a:pathLst>
          </a:custGeom>
          <a:solidFill>
            <a:srgbClr val="68704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7"/>
          <p:cNvSpPr/>
          <p:nvPr/>
        </p:nvSpPr>
        <p:spPr>
          <a:xfrm>
            <a:off x="7915605" y="6970242"/>
            <a:ext cx="575945" cy="351155"/>
          </a:xfrm>
          <a:custGeom>
            <a:avLst/>
            <a:gdLst/>
            <a:ahLst/>
            <a:cxnLst/>
            <a:rect l="l" t="t" r="r" b="b"/>
            <a:pathLst>
              <a:path w="575945" h="351154" extrusionOk="0">
                <a:moveTo>
                  <a:pt x="136550" y="117043"/>
                </a:moveTo>
                <a:lnTo>
                  <a:pt x="263347" y="351121"/>
                </a:lnTo>
                <a:lnTo>
                  <a:pt x="438912" y="29260"/>
                </a:lnTo>
              </a:path>
              <a:path w="575945" h="351154" extrusionOk="0">
                <a:moveTo>
                  <a:pt x="273100" y="19504"/>
                </a:moveTo>
                <a:lnTo>
                  <a:pt x="331622" y="224330"/>
                </a:lnTo>
              </a:path>
              <a:path w="575945" h="351154" extrusionOk="0">
                <a:moveTo>
                  <a:pt x="497433" y="117043"/>
                </a:moveTo>
                <a:lnTo>
                  <a:pt x="380390" y="136551"/>
                </a:lnTo>
              </a:path>
              <a:path w="575945" h="351154" extrusionOk="0">
                <a:moveTo>
                  <a:pt x="0" y="58521"/>
                </a:moveTo>
                <a:lnTo>
                  <a:pt x="136550" y="126795"/>
                </a:lnTo>
                <a:lnTo>
                  <a:pt x="146304" y="0"/>
                </a:lnTo>
              </a:path>
              <a:path w="575945" h="351154" extrusionOk="0">
                <a:moveTo>
                  <a:pt x="39014" y="253587"/>
                </a:moveTo>
                <a:lnTo>
                  <a:pt x="224332" y="282851"/>
                </a:lnTo>
              </a:path>
              <a:path w="575945" h="351154" extrusionOk="0">
                <a:moveTo>
                  <a:pt x="292608" y="282851"/>
                </a:moveTo>
                <a:lnTo>
                  <a:pt x="575462" y="214577"/>
                </a:lnTo>
              </a:path>
            </a:pathLst>
          </a:custGeom>
          <a:noFill/>
          <a:ln w="187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7"/>
          <p:cNvSpPr/>
          <p:nvPr/>
        </p:nvSpPr>
        <p:spPr>
          <a:xfrm>
            <a:off x="434746" y="1555165"/>
            <a:ext cx="6274435" cy="151130"/>
          </a:xfrm>
          <a:custGeom>
            <a:avLst/>
            <a:gdLst/>
            <a:ahLst/>
            <a:cxnLst/>
            <a:rect l="l" t="t" r="r" b="b"/>
            <a:pathLst>
              <a:path w="6274434" h="151130" extrusionOk="0">
                <a:moveTo>
                  <a:pt x="6274003" y="0"/>
                </a:moveTo>
                <a:lnTo>
                  <a:pt x="0" y="0"/>
                </a:lnTo>
                <a:lnTo>
                  <a:pt x="0" y="150787"/>
                </a:lnTo>
                <a:lnTo>
                  <a:pt x="6274003" y="150787"/>
                </a:lnTo>
                <a:lnTo>
                  <a:pt x="6274003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7"/>
          <p:cNvSpPr/>
          <p:nvPr/>
        </p:nvSpPr>
        <p:spPr>
          <a:xfrm>
            <a:off x="1031205" y="6973892"/>
            <a:ext cx="989330" cy="494665"/>
          </a:xfrm>
          <a:custGeom>
            <a:avLst/>
            <a:gdLst/>
            <a:ahLst/>
            <a:cxnLst/>
            <a:rect l="l" t="t" r="r" b="b"/>
            <a:pathLst>
              <a:path w="989330" h="494665" extrusionOk="0">
                <a:moveTo>
                  <a:pt x="494457" y="0"/>
                </a:moveTo>
                <a:lnTo>
                  <a:pt x="446837" y="2263"/>
                </a:lnTo>
                <a:lnTo>
                  <a:pt x="400498" y="8915"/>
                </a:lnTo>
                <a:lnTo>
                  <a:pt x="355646" y="19749"/>
                </a:lnTo>
                <a:lnTo>
                  <a:pt x="312490" y="34557"/>
                </a:lnTo>
                <a:lnTo>
                  <a:pt x="271236" y="53133"/>
                </a:lnTo>
                <a:lnTo>
                  <a:pt x="232092" y="75268"/>
                </a:lnTo>
                <a:lnTo>
                  <a:pt x="195265" y="100757"/>
                </a:lnTo>
                <a:lnTo>
                  <a:pt x="160961" y="129390"/>
                </a:lnTo>
                <a:lnTo>
                  <a:pt x="129389" y="160963"/>
                </a:lnTo>
                <a:lnTo>
                  <a:pt x="100756" y="195266"/>
                </a:lnTo>
                <a:lnTo>
                  <a:pt x="75268" y="232093"/>
                </a:lnTo>
                <a:lnTo>
                  <a:pt x="53132" y="271237"/>
                </a:lnTo>
                <a:lnTo>
                  <a:pt x="34557" y="312491"/>
                </a:lnTo>
                <a:lnTo>
                  <a:pt x="19749" y="355647"/>
                </a:lnTo>
                <a:lnTo>
                  <a:pt x="8915" y="400498"/>
                </a:lnTo>
                <a:lnTo>
                  <a:pt x="2263" y="446837"/>
                </a:lnTo>
                <a:lnTo>
                  <a:pt x="0" y="494456"/>
                </a:lnTo>
                <a:lnTo>
                  <a:pt x="988907" y="494456"/>
                </a:lnTo>
                <a:lnTo>
                  <a:pt x="986643" y="446837"/>
                </a:lnTo>
                <a:lnTo>
                  <a:pt x="979991" y="400498"/>
                </a:lnTo>
                <a:lnTo>
                  <a:pt x="969157" y="355647"/>
                </a:lnTo>
                <a:lnTo>
                  <a:pt x="954349" y="312491"/>
                </a:lnTo>
                <a:lnTo>
                  <a:pt x="935774" y="271237"/>
                </a:lnTo>
                <a:lnTo>
                  <a:pt x="913638" y="232093"/>
                </a:lnTo>
                <a:lnTo>
                  <a:pt x="888150" y="195266"/>
                </a:lnTo>
                <a:lnTo>
                  <a:pt x="859517" y="160963"/>
                </a:lnTo>
                <a:lnTo>
                  <a:pt x="827945" y="129390"/>
                </a:lnTo>
                <a:lnTo>
                  <a:pt x="793642" y="100757"/>
                </a:lnTo>
                <a:lnTo>
                  <a:pt x="756815" y="75268"/>
                </a:lnTo>
                <a:lnTo>
                  <a:pt x="717672" y="53133"/>
                </a:lnTo>
                <a:lnTo>
                  <a:pt x="676419" y="34557"/>
                </a:lnTo>
                <a:lnTo>
                  <a:pt x="633264" y="19749"/>
                </a:lnTo>
                <a:lnTo>
                  <a:pt x="588414" y="8915"/>
                </a:lnTo>
                <a:lnTo>
                  <a:pt x="542076" y="2263"/>
                </a:lnTo>
                <a:lnTo>
                  <a:pt x="49445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7"/>
          <p:cNvSpPr/>
          <p:nvPr/>
        </p:nvSpPr>
        <p:spPr>
          <a:xfrm>
            <a:off x="1235699" y="7065458"/>
            <a:ext cx="598805" cy="394335"/>
          </a:xfrm>
          <a:custGeom>
            <a:avLst/>
            <a:gdLst/>
            <a:ahLst/>
            <a:cxnLst/>
            <a:rect l="l" t="t" r="r" b="b"/>
            <a:pathLst>
              <a:path w="598805" h="394334" extrusionOk="0">
                <a:moveTo>
                  <a:pt x="70203" y="119038"/>
                </a:moveTo>
                <a:lnTo>
                  <a:pt x="280794" y="393733"/>
                </a:lnTo>
                <a:lnTo>
                  <a:pt x="280794" y="0"/>
                </a:lnTo>
              </a:path>
              <a:path w="598805" h="394334" extrusionOk="0">
                <a:moveTo>
                  <a:pt x="500555" y="192286"/>
                </a:moveTo>
                <a:lnTo>
                  <a:pt x="280794" y="311321"/>
                </a:lnTo>
              </a:path>
              <a:path w="598805" h="394334" extrusionOk="0">
                <a:moveTo>
                  <a:pt x="0" y="241124"/>
                </a:moveTo>
                <a:lnTo>
                  <a:pt x="164818" y="247227"/>
                </a:lnTo>
                <a:lnTo>
                  <a:pt x="183131" y="106827"/>
                </a:lnTo>
              </a:path>
              <a:path w="598805" h="394334" extrusionOk="0">
                <a:moveTo>
                  <a:pt x="286903" y="155661"/>
                </a:moveTo>
                <a:lnTo>
                  <a:pt x="415096" y="39679"/>
                </a:lnTo>
              </a:path>
              <a:path w="598805" h="394334" extrusionOk="0">
                <a:moveTo>
                  <a:pt x="518868" y="88513"/>
                </a:moveTo>
                <a:lnTo>
                  <a:pt x="488350" y="198393"/>
                </a:lnTo>
                <a:lnTo>
                  <a:pt x="598230" y="216706"/>
                </a:lnTo>
              </a:path>
              <a:path w="598805" h="394334" extrusionOk="0">
                <a:moveTo>
                  <a:pt x="537182" y="308272"/>
                </a:moveTo>
                <a:lnTo>
                  <a:pt x="372361" y="271645"/>
                </a:lnTo>
                <a:lnTo>
                  <a:pt x="408988" y="143452"/>
                </a:lnTo>
              </a:path>
            </a:pathLst>
          </a:custGeom>
          <a:noFill/>
          <a:ln w="21050" cap="flat" cmpd="sng">
            <a:solidFill>
              <a:srgbClr val="8992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7"/>
          <p:cNvSpPr/>
          <p:nvPr/>
        </p:nvSpPr>
        <p:spPr>
          <a:xfrm>
            <a:off x="0" y="6815514"/>
            <a:ext cx="1257935" cy="694055"/>
          </a:xfrm>
          <a:custGeom>
            <a:avLst/>
            <a:gdLst/>
            <a:ahLst/>
            <a:cxnLst/>
            <a:rect l="l" t="t" r="r" b="b"/>
            <a:pathLst>
              <a:path w="1257935" h="694054" extrusionOk="0">
                <a:moveTo>
                  <a:pt x="563868" y="0"/>
                </a:moveTo>
                <a:lnTo>
                  <a:pt x="514095" y="1756"/>
                </a:lnTo>
                <a:lnTo>
                  <a:pt x="465273" y="6948"/>
                </a:lnTo>
                <a:lnTo>
                  <a:pt x="417518" y="15455"/>
                </a:lnTo>
                <a:lnTo>
                  <a:pt x="370952" y="27159"/>
                </a:lnTo>
                <a:lnTo>
                  <a:pt x="325692" y="41941"/>
                </a:lnTo>
                <a:lnTo>
                  <a:pt x="281857" y="59681"/>
                </a:lnTo>
                <a:lnTo>
                  <a:pt x="239566" y="80261"/>
                </a:lnTo>
                <a:lnTo>
                  <a:pt x="198939" y="103561"/>
                </a:lnTo>
                <a:lnTo>
                  <a:pt x="160094" y="129464"/>
                </a:lnTo>
                <a:lnTo>
                  <a:pt x="123150" y="157848"/>
                </a:lnTo>
                <a:lnTo>
                  <a:pt x="88225" y="188597"/>
                </a:lnTo>
                <a:lnTo>
                  <a:pt x="55439" y="221590"/>
                </a:lnTo>
                <a:lnTo>
                  <a:pt x="24911" y="256709"/>
                </a:lnTo>
                <a:lnTo>
                  <a:pt x="0" y="289562"/>
                </a:lnTo>
                <a:lnTo>
                  <a:pt x="0" y="693582"/>
                </a:lnTo>
                <a:lnTo>
                  <a:pt x="1257782" y="693582"/>
                </a:lnTo>
                <a:lnTo>
                  <a:pt x="1256181" y="646095"/>
                </a:lnTo>
                <a:lnTo>
                  <a:pt x="1251447" y="599467"/>
                </a:lnTo>
                <a:lnTo>
                  <a:pt x="1243684" y="553800"/>
                </a:lnTo>
                <a:lnTo>
                  <a:pt x="1232995" y="509200"/>
                </a:lnTo>
                <a:lnTo>
                  <a:pt x="1219483" y="465767"/>
                </a:lnTo>
                <a:lnTo>
                  <a:pt x="1203251" y="423607"/>
                </a:lnTo>
                <a:lnTo>
                  <a:pt x="1184403" y="382823"/>
                </a:lnTo>
                <a:lnTo>
                  <a:pt x="1163042" y="343517"/>
                </a:lnTo>
                <a:lnTo>
                  <a:pt x="1139272" y="305792"/>
                </a:lnTo>
                <a:lnTo>
                  <a:pt x="1113196" y="269753"/>
                </a:lnTo>
                <a:lnTo>
                  <a:pt x="1084917" y="235503"/>
                </a:lnTo>
                <a:lnTo>
                  <a:pt x="1054539" y="203144"/>
                </a:lnTo>
                <a:lnTo>
                  <a:pt x="1022165" y="172781"/>
                </a:lnTo>
                <a:lnTo>
                  <a:pt x="987898" y="144515"/>
                </a:lnTo>
                <a:lnTo>
                  <a:pt x="951842" y="118452"/>
                </a:lnTo>
                <a:lnTo>
                  <a:pt x="914100" y="94693"/>
                </a:lnTo>
                <a:lnTo>
                  <a:pt x="874775" y="73343"/>
                </a:lnTo>
                <a:lnTo>
                  <a:pt x="833971" y="54504"/>
                </a:lnTo>
                <a:lnTo>
                  <a:pt x="791790" y="38280"/>
                </a:lnTo>
                <a:lnTo>
                  <a:pt x="748338" y="24775"/>
                </a:lnTo>
                <a:lnTo>
                  <a:pt x="703716" y="14091"/>
                </a:lnTo>
                <a:lnTo>
                  <a:pt x="658028" y="6331"/>
                </a:lnTo>
                <a:lnTo>
                  <a:pt x="611378" y="1600"/>
                </a:lnTo>
                <a:lnTo>
                  <a:pt x="563868" y="0"/>
                </a:lnTo>
                <a:close/>
              </a:path>
            </a:pathLst>
          </a:custGeom>
          <a:solidFill>
            <a:srgbClr val="68704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7"/>
          <p:cNvSpPr/>
          <p:nvPr/>
        </p:nvSpPr>
        <p:spPr>
          <a:xfrm>
            <a:off x="234205" y="7046710"/>
            <a:ext cx="758190" cy="462915"/>
          </a:xfrm>
          <a:custGeom>
            <a:avLst/>
            <a:gdLst/>
            <a:ahLst/>
            <a:cxnLst/>
            <a:rect l="l" t="t" r="r" b="b"/>
            <a:pathLst>
              <a:path w="758190" h="462915" extrusionOk="0">
                <a:moveTo>
                  <a:pt x="179815" y="154125"/>
                </a:moveTo>
                <a:lnTo>
                  <a:pt x="346787" y="462386"/>
                </a:lnTo>
                <a:lnTo>
                  <a:pt x="577983" y="38530"/>
                </a:lnTo>
              </a:path>
              <a:path w="758190" h="462915" extrusionOk="0">
                <a:moveTo>
                  <a:pt x="359632" y="25685"/>
                </a:moveTo>
                <a:lnTo>
                  <a:pt x="436697" y="295412"/>
                </a:lnTo>
              </a:path>
              <a:path w="758190" h="462915" extrusionOk="0">
                <a:moveTo>
                  <a:pt x="655048" y="154125"/>
                </a:moveTo>
                <a:lnTo>
                  <a:pt x="500917" y="179815"/>
                </a:lnTo>
              </a:path>
              <a:path w="758190" h="462915" extrusionOk="0">
                <a:moveTo>
                  <a:pt x="0" y="77064"/>
                </a:moveTo>
                <a:lnTo>
                  <a:pt x="179815" y="166970"/>
                </a:lnTo>
                <a:lnTo>
                  <a:pt x="192660" y="0"/>
                </a:lnTo>
              </a:path>
              <a:path w="758190" h="462915" extrusionOk="0">
                <a:moveTo>
                  <a:pt x="51375" y="333942"/>
                </a:moveTo>
                <a:lnTo>
                  <a:pt x="295408" y="372473"/>
                </a:lnTo>
              </a:path>
              <a:path w="758190" h="462915" extrusionOk="0">
                <a:moveTo>
                  <a:pt x="385321" y="372473"/>
                </a:moveTo>
                <a:lnTo>
                  <a:pt x="757802" y="282571"/>
                </a:lnTo>
              </a:path>
            </a:pathLst>
          </a:custGeom>
          <a:noFill/>
          <a:ln w="247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7"/>
          <p:cNvSpPr/>
          <p:nvPr/>
        </p:nvSpPr>
        <p:spPr>
          <a:xfrm>
            <a:off x="5654865" y="178168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054"/>
            <a:ext cx="10688955" cy="7559040"/>
          </a:xfrm>
          <a:custGeom>
            <a:avLst/>
            <a:gdLst/>
            <a:ahLst/>
            <a:cxnLst/>
            <a:rect l="l" t="t" r="r" b="b"/>
            <a:pathLst>
              <a:path w="10688955" h="7559040" extrusionOk="0">
                <a:moveTo>
                  <a:pt x="0" y="7558951"/>
                </a:moveTo>
                <a:lnTo>
                  <a:pt x="0" y="0"/>
                </a:lnTo>
                <a:lnTo>
                  <a:pt x="10688764" y="0"/>
                </a:lnTo>
                <a:lnTo>
                  <a:pt x="10688764" y="7558951"/>
                </a:lnTo>
                <a:lnTo>
                  <a:pt x="0" y="7558951"/>
                </a:lnTo>
                <a:close/>
              </a:path>
            </a:pathLst>
          </a:custGeom>
          <a:solidFill>
            <a:srgbClr val="E5DF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32551" y="278841"/>
            <a:ext cx="541845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89477" y="3538522"/>
            <a:ext cx="5024120" cy="1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8"/>
          <p:cNvGrpSpPr/>
          <p:nvPr/>
        </p:nvGrpSpPr>
        <p:grpSpPr>
          <a:xfrm>
            <a:off x="0" y="6419900"/>
            <a:ext cx="10689280" cy="1140142"/>
            <a:chOff x="0" y="6419900"/>
            <a:chExt cx="10689280" cy="1140142"/>
          </a:xfrm>
        </p:grpSpPr>
        <p:sp>
          <p:nvSpPr>
            <p:cNvPr id="64" name="Google Shape;64;p8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71" name="Google Shape;7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7300" y="1054"/>
            <a:ext cx="4351463" cy="75589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/>
          <p:nvPr/>
        </p:nvSpPr>
        <p:spPr>
          <a:xfrm>
            <a:off x="4508500" y="4695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8"/>
          <p:cNvSpPr/>
          <p:nvPr/>
        </p:nvSpPr>
        <p:spPr>
          <a:xfrm>
            <a:off x="3824897" y="6124702"/>
            <a:ext cx="2278380" cy="1009650"/>
          </a:xfrm>
          <a:custGeom>
            <a:avLst/>
            <a:gdLst/>
            <a:ahLst/>
            <a:cxnLst/>
            <a:rect l="l" t="t" r="r" b="b"/>
            <a:pathLst>
              <a:path w="2278379" h="1009650" extrusionOk="0">
                <a:moveTo>
                  <a:pt x="1359725" y="0"/>
                </a:moveTo>
                <a:lnTo>
                  <a:pt x="1306191" y="2920"/>
                </a:lnTo>
                <a:lnTo>
                  <a:pt x="1254356" y="11475"/>
                </a:lnTo>
                <a:lnTo>
                  <a:pt x="1204525" y="25357"/>
                </a:lnTo>
                <a:lnTo>
                  <a:pt x="1157004" y="44257"/>
                </a:lnTo>
                <a:lnTo>
                  <a:pt x="1112098" y="67866"/>
                </a:lnTo>
                <a:lnTo>
                  <a:pt x="1070113" y="95876"/>
                </a:lnTo>
                <a:lnTo>
                  <a:pt x="1031354" y="127977"/>
                </a:lnTo>
                <a:lnTo>
                  <a:pt x="991369" y="102985"/>
                </a:lnTo>
                <a:lnTo>
                  <a:pt x="948355" y="82862"/>
                </a:lnTo>
                <a:lnTo>
                  <a:pt x="902689" y="68000"/>
                </a:lnTo>
                <a:lnTo>
                  <a:pt x="854749" y="58794"/>
                </a:lnTo>
                <a:lnTo>
                  <a:pt x="804913" y="55638"/>
                </a:lnTo>
                <a:lnTo>
                  <a:pt x="754270" y="58890"/>
                </a:lnTo>
                <a:lnTo>
                  <a:pt x="705585" y="68375"/>
                </a:lnTo>
                <a:lnTo>
                  <a:pt x="659263" y="83689"/>
                </a:lnTo>
                <a:lnTo>
                  <a:pt x="615706" y="104427"/>
                </a:lnTo>
                <a:lnTo>
                  <a:pt x="575316" y="130184"/>
                </a:lnTo>
                <a:lnTo>
                  <a:pt x="538497" y="160556"/>
                </a:lnTo>
                <a:lnTo>
                  <a:pt x="505652" y="195137"/>
                </a:lnTo>
                <a:lnTo>
                  <a:pt x="477183" y="233522"/>
                </a:lnTo>
                <a:lnTo>
                  <a:pt x="453494" y="275307"/>
                </a:lnTo>
                <a:lnTo>
                  <a:pt x="434987" y="320088"/>
                </a:lnTo>
                <a:lnTo>
                  <a:pt x="406607" y="309946"/>
                </a:lnTo>
                <a:lnTo>
                  <a:pt x="377055" y="302507"/>
                </a:lnTo>
                <a:lnTo>
                  <a:pt x="346471" y="297928"/>
                </a:lnTo>
                <a:lnTo>
                  <a:pt x="314998" y="296367"/>
                </a:lnTo>
                <a:lnTo>
                  <a:pt x="268450" y="299782"/>
                </a:lnTo>
                <a:lnTo>
                  <a:pt x="224023" y="309704"/>
                </a:lnTo>
                <a:lnTo>
                  <a:pt x="182204" y="325644"/>
                </a:lnTo>
                <a:lnTo>
                  <a:pt x="143480" y="347116"/>
                </a:lnTo>
                <a:lnTo>
                  <a:pt x="108337" y="373632"/>
                </a:lnTo>
                <a:lnTo>
                  <a:pt x="77265" y="404706"/>
                </a:lnTo>
                <a:lnTo>
                  <a:pt x="50749" y="439848"/>
                </a:lnTo>
                <a:lnTo>
                  <a:pt x="29277" y="478574"/>
                </a:lnTo>
                <a:lnTo>
                  <a:pt x="13337" y="520394"/>
                </a:lnTo>
                <a:lnTo>
                  <a:pt x="3415" y="564822"/>
                </a:lnTo>
                <a:lnTo>
                  <a:pt x="0" y="611371"/>
                </a:lnTo>
                <a:lnTo>
                  <a:pt x="3415" y="657920"/>
                </a:lnTo>
                <a:lnTo>
                  <a:pt x="13337" y="702348"/>
                </a:lnTo>
                <a:lnTo>
                  <a:pt x="29277" y="744168"/>
                </a:lnTo>
                <a:lnTo>
                  <a:pt x="50749" y="782893"/>
                </a:lnTo>
                <a:lnTo>
                  <a:pt x="77265" y="818036"/>
                </a:lnTo>
                <a:lnTo>
                  <a:pt x="108337" y="849109"/>
                </a:lnTo>
                <a:lnTo>
                  <a:pt x="143480" y="875625"/>
                </a:lnTo>
                <a:lnTo>
                  <a:pt x="182204" y="897097"/>
                </a:lnTo>
                <a:lnTo>
                  <a:pt x="224023" y="913037"/>
                </a:lnTo>
                <a:lnTo>
                  <a:pt x="268450" y="922959"/>
                </a:lnTo>
                <a:lnTo>
                  <a:pt x="314998" y="926374"/>
                </a:lnTo>
                <a:lnTo>
                  <a:pt x="363599" y="922645"/>
                </a:lnTo>
                <a:lnTo>
                  <a:pt x="409855" y="911830"/>
                </a:lnTo>
                <a:lnTo>
                  <a:pt x="453211" y="894485"/>
                </a:lnTo>
                <a:lnTo>
                  <a:pt x="493113" y="871170"/>
                </a:lnTo>
                <a:lnTo>
                  <a:pt x="529006" y="842442"/>
                </a:lnTo>
                <a:lnTo>
                  <a:pt x="560336" y="808858"/>
                </a:lnTo>
                <a:lnTo>
                  <a:pt x="586549" y="770977"/>
                </a:lnTo>
                <a:lnTo>
                  <a:pt x="625440" y="794059"/>
                </a:lnTo>
                <a:lnTo>
                  <a:pt x="667060" y="812602"/>
                </a:lnTo>
                <a:lnTo>
                  <a:pt x="711070" y="826267"/>
                </a:lnTo>
                <a:lnTo>
                  <a:pt x="757134" y="834714"/>
                </a:lnTo>
                <a:lnTo>
                  <a:pt x="804913" y="837605"/>
                </a:lnTo>
                <a:lnTo>
                  <a:pt x="852801" y="834686"/>
                </a:lnTo>
                <a:lnTo>
                  <a:pt x="898956" y="826168"/>
                </a:lnTo>
                <a:lnTo>
                  <a:pt x="943044" y="812408"/>
                </a:lnTo>
                <a:lnTo>
                  <a:pt x="984732" y="793765"/>
                </a:lnTo>
                <a:lnTo>
                  <a:pt x="1016070" y="828328"/>
                </a:lnTo>
                <a:lnTo>
                  <a:pt x="1050561" y="859743"/>
                </a:lnTo>
                <a:lnTo>
                  <a:pt x="1087961" y="887765"/>
                </a:lnTo>
                <a:lnTo>
                  <a:pt x="1128024" y="912148"/>
                </a:lnTo>
                <a:lnTo>
                  <a:pt x="1170506" y="932649"/>
                </a:lnTo>
                <a:lnTo>
                  <a:pt x="1215162" y="949020"/>
                </a:lnTo>
                <a:lnTo>
                  <a:pt x="1261747" y="961017"/>
                </a:lnTo>
                <a:lnTo>
                  <a:pt x="1310016" y="968396"/>
                </a:lnTo>
                <a:lnTo>
                  <a:pt x="1359725" y="970909"/>
                </a:lnTo>
                <a:lnTo>
                  <a:pt x="1414934" y="967797"/>
                </a:lnTo>
                <a:lnTo>
                  <a:pt x="1468325" y="958690"/>
                </a:lnTo>
                <a:lnTo>
                  <a:pt x="1519563" y="943931"/>
                </a:lnTo>
                <a:lnTo>
                  <a:pt x="1568315" y="923864"/>
                </a:lnTo>
                <a:lnTo>
                  <a:pt x="1614246" y="898831"/>
                </a:lnTo>
                <a:lnTo>
                  <a:pt x="1651528" y="930822"/>
                </a:lnTo>
                <a:lnTo>
                  <a:pt x="1692648" y="957993"/>
                </a:lnTo>
                <a:lnTo>
                  <a:pt x="1737171" y="979901"/>
                </a:lnTo>
                <a:lnTo>
                  <a:pt x="1784657" y="996100"/>
                </a:lnTo>
                <a:lnTo>
                  <a:pt x="1834671" y="1006145"/>
                </a:lnTo>
                <a:lnTo>
                  <a:pt x="1886775" y="1009592"/>
                </a:lnTo>
                <a:lnTo>
                  <a:pt x="1935820" y="1006546"/>
                </a:lnTo>
                <a:lnTo>
                  <a:pt x="1983047" y="997652"/>
                </a:lnTo>
                <a:lnTo>
                  <a:pt x="2028090" y="983275"/>
                </a:lnTo>
                <a:lnTo>
                  <a:pt x="2070583" y="963783"/>
                </a:lnTo>
                <a:lnTo>
                  <a:pt x="2110158" y="939542"/>
                </a:lnTo>
                <a:lnTo>
                  <a:pt x="2146449" y="910918"/>
                </a:lnTo>
                <a:lnTo>
                  <a:pt x="2179091" y="878278"/>
                </a:lnTo>
                <a:lnTo>
                  <a:pt x="2207716" y="841988"/>
                </a:lnTo>
                <a:lnTo>
                  <a:pt x="2231958" y="802414"/>
                </a:lnTo>
                <a:lnTo>
                  <a:pt x="2251451" y="759923"/>
                </a:lnTo>
                <a:lnTo>
                  <a:pt x="2265828" y="714881"/>
                </a:lnTo>
                <a:lnTo>
                  <a:pt x="2274723" y="667655"/>
                </a:lnTo>
                <a:lnTo>
                  <a:pt x="2277770" y="618610"/>
                </a:lnTo>
                <a:lnTo>
                  <a:pt x="2274723" y="569566"/>
                </a:lnTo>
                <a:lnTo>
                  <a:pt x="2265828" y="522339"/>
                </a:lnTo>
                <a:lnTo>
                  <a:pt x="2251451" y="477297"/>
                </a:lnTo>
                <a:lnTo>
                  <a:pt x="2231958" y="434806"/>
                </a:lnTo>
                <a:lnTo>
                  <a:pt x="2207716" y="395232"/>
                </a:lnTo>
                <a:lnTo>
                  <a:pt x="2179091" y="358941"/>
                </a:lnTo>
                <a:lnTo>
                  <a:pt x="2146449" y="326301"/>
                </a:lnTo>
                <a:lnTo>
                  <a:pt x="2110158" y="297677"/>
                </a:lnTo>
                <a:lnTo>
                  <a:pt x="2070583" y="273435"/>
                </a:lnTo>
                <a:lnTo>
                  <a:pt x="2028090" y="253943"/>
                </a:lnTo>
                <a:lnTo>
                  <a:pt x="1983047" y="239566"/>
                </a:lnTo>
                <a:lnTo>
                  <a:pt x="1935820" y="230672"/>
                </a:lnTo>
                <a:lnTo>
                  <a:pt x="1886775" y="227625"/>
                </a:lnTo>
                <a:lnTo>
                  <a:pt x="1859226" y="228599"/>
                </a:lnTo>
                <a:lnTo>
                  <a:pt x="1832202" y="231463"/>
                </a:lnTo>
                <a:lnTo>
                  <a:pt x="1805756" y="236133"/>
                </a:lnTo>
                <a:lnTo>
                  <a:pt x="1779943" y="242525"/>
                </a:lnTo>
                <a:lnTo>
                  <a:pt x="1752619" y="200511"/>
                </a:lnTo>
                <a:lnTo>
                  <a:pt x="1721233" y="161641"/>
                </a:lnTo>
                <a:lnTo>
                  <a:pt x="1686082" y="126216"/>
                </a:lnTo>
                <a:lnTo>
                  <a:pt x="1647465" y="94537"/>
                </a:lnTo>
                <a:lnTo>
                  <a:pt x="1605681" y="66905"/>
                </a:lnTo>
                <a:lnTo>
                  <a:pt x="1561030" y="43622"/>
                </a:lnTo>
                <a:lnTo>
                  <a:pt x="1513810" y="24989"/>
                </a:lnTo>
                <a:lnTo>
                  <a:pt x="1464319" y="11307"/>
                </a:lnTo>
                <a:lnTo>
                  <a:pt x="1412858" y="2877"/>
                </a:lnTo>
                <a:lnTo>
                  <a:pt x="1359725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8"/>
          <p:cNvSpPr/>
          <p:nvPr/>
        </p:nvSpPr>
        <p:spPr>
          <a:xfrm>
            <a:off x="317500" y="1571625"/>
            <a:ext cx="6274435" cy="151130"/>
          </a:xfrm>
          <a:custGeom>
            <a:avLst/>
            <a:gdLst/>
            <a:ahLst/>
            <a:cxnLst/>
            <a:rect l="l" t="t" r="r" b="b"/>
            <a:pathLst>
              <a:path w="6274434" h="151130" extrusionOk="0">
                <a:moveTo>
                  <a:pt x="6274003" y="0"/>
                </a:moveTo>
                <a:lnTo>
                  <a:pt x="0" y="0"/>
                </a:lnTo>
                <a:lnTo>
                  <a:pt x="0" y="150787"/>
                </a:lnTo>
                <a:lnTo>
                  <a:pt x="6274003" y="150787"/>
                </a:lnTo>
                <a:lnTo>
                  <a:pt x="6274003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8"/>
          <p:cNvSpPr/>
          <p:nvPr/>
        </p:nvSpPr>
        <p:spPr>
          <a:xfrm>
            <a:off x="4432300" y="40862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1384300" y="200025"/>
            <a:ext cx="6228992" cy="15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/>
              <a:t>МБУ «ЦЕНТР РАЗВИТИЯ ТУРИЗМА И </a:t>
            </a:r>
            <a:br>
              <a:rPr lang="ru-RU" sz="2000" b="1"/>
            </a:br>
            <a:r>
              <a:rPr lang="ru-RU" sz="2000" b="1"/>
              <a:t>НАРОДНОГО ТВОРЧЕСТВА </a:t>
            </a:r>
            <a:br>
              <a:rPr lang="ru-RU" sz="2000" b="1"/>
            </a:br>
            <a:r>
              <a:rPr lang="ru-RU" sz="2000" b="1"/>
              <a:t>ГОРОДСКОГО ОКРУГА «ГОРОД ДЕРБЕНТ»</a:t>
            </a:r>
            <a:r>
              <a:rPr lang="ru-RU" sz="4400" b="1"/>
              <a:t/>
            </a:r>
            <a:br>
              <a:rPr lang="ru-RU" sz="4400" b="1"/>
            </a:br>
            <a:endParaRPr sz="4150" b="1">
              <a:solidFill>
                <a:srgbClr val="49442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7" name="Google Shape;77;p8"/>
          <p:cNvGrpSpPr/>
          <p:nvPr/>
        </p:nvGrpSpPr>
        <p:grpSpPr>
          <a:xfrm>
            <a:off x="0" y="1054"/>
            <a:ext cx="10689157" cy="7560373"/>
            <a:chOff x="0" y="1054"/>
            <a:chExt cx="10689157" cy="7560373"/>
          </a:xfrm>
        </p:grpSpPr>
        <p:sp>
          <p:nvSpPr>
            <p:cNvPr id="78" name="Google Shape;78;p8"/>
            <p:cNvSpPr/>
            <p:nvPr/>
          </p:nvSpPr>
          <p:spPr>
            <a:xfrm>
              <a:off x="4576749" y="6273647"/>
              <a:ext cx="567690" cy="1287780"/>
            </a:xfrm>
            <a:custGeom>
              <a:avLst/>
              <a:gdLst/>
              <a:ahLst/>
              <a:cxnLst/>
              <a:rect l="l" t="t" r="r" b="b"/>
              <a:pathLst>
                <a:path w="567689" h="1287779" extrusionOk="0">
                  <a:moveTo>
                    <a:pt x="567601" y="1287401"/>
                  </a:moveTo>
                  <a:lnTo>
                    <a:pt x="567601" y="230319"/>
                  </a:lnTo>
                </a:path>
                <a:path w="567689" h="1287779" extrusionOk="0">
                  <a:moveTo>
                    <a:pt x="567601" y="230319"/>
                  </a:moveTo>
                  <a:lnTo>
                    <a:pt x="562913" y="183959"/>
                  </a:lnTo>
                  <a:lnTo>
                    <a:pt x="549473" y="140753"/>
                  </a:lnTo>
                  <a:lnTo>
                    <a:pt x="528214" y="101633"/>
                  </a:lnTo>
                  <a:lnTo>
                    <a:pt x="500068" y="67534"/>
                  </a:lnTo>
                  <a:lnTo>
                    <a:pt x="465970" y="39387"/>
                  </a:lnTo>
                  <a:lnTo>
                    <a:pt x="426851" y="18127"/>
                  </a:lnTo>
                  <a:lnTo>
                    <a:pt x="383645" y="4687"/>
                  </a:lnTo>
                  <a:lnTo>
                    <a:pt x="337286" y="0"/>
                  </a:lnTo>
                  <a:lnTo>
                    <a:pt x="290931" y="4687"/>
                  </a:lnTo>
                  <a:lnTo>
                    <a:pt x="247729" y="18127"/>
                  </a:lnTo>
                  <a:lnTo>
                    <a:pt x="208612" y="39387"/>
                  </a:lnTo>
                  <a:lnTo>
                    <a:pt x="174515" y="67534"/>
                  </a:lnTo>
                  <a:lnTo>
                    <a:pt x="146370" y="101633"/>
                  </a:lnTo>
                  <a:lnTo>
                    <a:pt x="125111" y="140753"/>
                  </a:lnTo>
                  <a:lnTo>
                    <a:pt x="111672" y="183959"/>
                  </a:lnTo>
                  <a:lnTo>
                    <a:pt x="106984" y="230319"/>
                  </a:lnTo>
                </a:path>
                <a:path w="567689" h="1287779" extrusionOk="0">
                  <a:moveTo>
                    <a:pt x="106984" y="230319"/>
                  </a:moveTo>
                  <a:lnTo>
                    <a:pt x="106984" y="877624"/>
                  </a:lnTo>
                </a:path>
                <a:path w="567689" h="1287779" extrusionOk="0">
                  <a:moveTo>
                    <a:pt x="106984" y="877624"/>
                  </a:moveTo>
                  <a:lnTo>
                    <a:pt x="105557" y="926851"/>
                  </a:lnTo>
                  <a:lnTo>
                    <a:pt x="101328" y="975337"/>
                  </a:lnTo>
                  <a:lnTo>
                    <a:pt x="94377" y="1023004"/>
                  </a:lnTo>
                  <a:lnTo>
                    <a:pt x="84785" y="1069773"/>
                  </a:lnTo>
                  <a:lnTo>
                    <a:pt x="72632" y="1115566"/>
                  </a:lnTo>
                  <a:lnTo>
                    <a:pt x="57996" y="1160304"/>
                  </a:lnTo>
                  <a:lnTo>
                    <a:pt x="40959" y="1203908"/>
                  </a:lnTo>
                  <a:lnTo>
                    <a:pt x="21600" y="1246300"/>
                  </a:lnTo>
                  <a:lnTo>
                    <a:pt x="0" y="1287401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0" y="7292803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843794" y="5583999"/>
              <a:ext cx="1990725" cy="1977389"/>
            </a:xfrm>
            <a:custGeom>
              <a:avLst/>
              <a:gdLst/>
              <a:ahLst/>
              <a:cxnLst/>
              <a:rect l="l" t="t" r="r" b="b"/>
              <a:pathLst>
                <a:path w="1990725" h="1977390" extrusionOk="0">
                  <a:moveTo>
                    <a:pt x="0" y="1717540"/>
                  </a:moveTo>
                  <a:lnTo>
                    <a:pt x="47445" y="1709867"/>
                  </a:lnTo>
                  <a:lnTo>
                    <a:pt x="88691" y="1688511"/>
                  </a:lnTo>
                  <a:lnTo>
                    <a:pt x="121243" y="1655964"/>
                  </a:lnTo>
                  <a:lnTo>
                    <a:pt x="142604" y="1614720"/>
                  </a:lnTo>
                  <a:lnTo>
                    <a:pt x="150279" y="1567272"/>
                  </a:lnTo>
                </a:path>
                <a:path w="1990725" h="1977390" extrusionOk="0">
                  <a:moveTo>
                    <a:pt x="150279" y="1567272"/>
                  </a:moveTo>
                  <a:lnTo>
                    <a:pt x="150279" y="919967"/>
                  </a:lnTo>
                </a:path>
                <a:path w="1990725" h="1977390" extrusionOk="0">
                  <a:moveTo>
                    <a:pt x="150279" y="919967"/>
                  </a:moveTo>
                  <a:lnTo>
                    <a:pt x="151556" y="871181"/>
                  </a:lnTo>
                  <a:lnTo>
                    <a:pt x="155347" y="823050"/>
                  </a:lnTo>
                  <a:lnTo>
                    <a:pt x="161585" y="775638"/>
                  </a:lnTo>
                  <a:lnTo>
                    <a:pt x="170209" y="729008"/>
                  </a:lnTo>
                  <a:lnTo>
                    <a:pt x="181152" y="683226"/>
                  </a:lnTo>
                  <a:lnTo>
                    <a:pt x="194352" y="638354"/>
                  </a:lnTo>
                  <a:lnTo>
                    <a:pt x="209745" y="594457"/>
                  </a:lnTo>
                  <a:lnTo>
                    <a:pt x="227265" y="551599"/>
                  </a:lnTo>
                  <a:lnTo>
                    <a:pt x="246849" y="509845"/>
                  </a:lnTo>
                  <a:lnTo>
                    <a:pt x="268434" y="469257"/>
                  </a:lnTo>
                  <a:lnTo>
                    <a:pt x="291954" y="429901"/>
                  </a:lnTo>
                  <a:lnTo>
                    <a:pt x="317347" y="391840"/>
                  </a:lnTo>
                  <a:lnTo>
                    <a:pt x="344547" y="355139"/>
                  </a:lnTo>
                  <a:lnTo>
                    <a:pt x="373491" y="319861"/>
                  </a:lnTo>
                  <a:lnTo>
                    <a:pt x="404114" y="286070"/>
                  </a:lnTo>
                  <a:lnTo>
                    <a:pt x="436354" y="253831"/>
                  </a:lnTo>
                  <a:lnTo>
                    <a:pt x="470144" y="223208"/>
                  </a:lnTo>
                  <a:lnTo>
                    <a:pt x="505422" y="194264"/>
                  </a:lnTo>
                  <a:lnTo>
                    <a:pt x="542124" y="167065"/>
                  </a:lnTo>
                  <a:lnTo>
                    <a:pt x="580185" y="141673"/>
                  </a:lnTo>
                  <a:lnTo>
                    <a:pt x="619541" y="118152"/>
                  </a:lnTo>
                  <a:lnTo>
                    <a:pt x="660128" y="96568"/>
                  </a:lnTo>
                  <a:lnTo>
                    <a:pt x="701882" y="76984"/>
                  </a:lnTo>
                  <a:lnTo>
                    <a:pt x="744739" y="59464"/>
                  </a:lnTo>
                  <a:lnTo>
                    <a:pt x="788635" y="44072"/>
                  </a:lnTo>
                  <a:lnTo>
                    <a:pt x="833506" y="30872"/>
                  </a:lnTo>
                  <a:lnTo>
                    <a:pt x="879288" y="19929"/>
                  </a:lnTo>
                  <a:lnTo>
                    <a:pt x="925916" y="11306"/>
                  </a:lnTo>
                  <a:lnTo>
                    <a:pt x="973327" y="5067"/>
                  </a:lnTo>
                  <a:lnTo>
                    <a:pt x="1021457" y="1277"/>
                  </a:lnTo>
                  <a:lnTo>
                    <a:pt x="1070241" y="0"/>
                  </a:lnTo>
                  <a:lnTo>
                    <a:pt x="1119026" y="1277"/>
                  </a:lnTo>
                  <a:lnTo>
                    <a:pt x="1167157" y="5067"/>
                  </a:lnTo>
                  <a:lnTo>
                    <a:pt x="1214569" y="11306"/>
                  </a:lnTo>
                  <a:lnTo>
                    <a:pt x="1261198" y="19929"/>
                  </a:lnTo>
                  <a:lnTo>
                    <a:pt x="1306981" y="30872"/>
                  </a:lnTo>
                  <a:lnTo>
                    <a:pt x="1351852" y="44072"/>
                  </a:lnTo>
                  <a:lnTo>
                    <a:pt x="1395748" y="59464"/>
                  </a:lnTo>
                  <a:lnTo>
                    <a:pt x="1438606" y="76984"/>
                  </a:lnTo>
                  <a:lnTo>
                    <a:pt x="1480360" y="96568"/>
                  </a:lnTo>
                  <a:lnTo>
                    <a:pt x="1520947" y="118152"/>
                  </a:lnTo>
                  <a:lnTo>
                    <a:pt x="1560303" y="141673"/>
                  </a:lnTo>
                  <a:lnTo>
                    <a:pt x="1598364" y="167065"/>
                  </a:lnTo>
                  <a:lnTo>
                    <a:pt x="1635065" y="194264"/>
                  </a:lnTo>
                  <a:lnTo>
                    <a:pt x="1670343" y="223208"/>
                  </a:lnTo>
                  <a:lnTo>
                    <a:pt x="1704134" y="253831"/>
                  </a:lnTo>
                  <a:lnTo>
                    <a:pt x="1736373" y="286070"/>
                  </a:lnTo>
                  <a:lnTo>
                    <a:pt x="1766996" y="319861"/>
                  </a:lnTo>
                  <a:lnTo>
                    <a:pt x="1795939" y="355139"/>
                  </a:lnTo>
                  <a:lnTo>
                    <a:pt x="1823139" y="391840"/>
                  </a:lnTo>
                  <a:lnTo>
                    <a:pt x="1848531" y="429901"/>
                  </a:lnTo>
                  <a:lnTo>
                    <a:pt x="1872051" y="469257"/>
                  </a:lnTo>
                  <a:lnTo>
                    <a:pt x="1893635" y="509845"/>
                  </a:lnTo>
                  <a:lnTo>
                    <a:pt x="1913219" y="551599"/>
                  </a:lnTo>
                  <a:lnTo>
                    <a:pt x="1930739" y="594457"/>
                  </a:lnTo>
                  <a:lnTo>
                    <a:pt x="1946131" y="638354"/>
                  </a:lnTo>
                  <a:lnTo>
                    <a:pt x="1959331" y="683226"/>
                  </a:lnTo>
                  <a:lnTo>
                    <a:pt x="1970274" y="729008"/>
                  </a:lnTo>
                  <a:lnTo>
                    <a:pt x="1978897" y="775638"/>
                  </a:lnTo>
                  <a:lnTo>
                    <a:pt x="1985136" y="823050"/>
                  </a:lnTo>
                  <a:lnTo>
                    <a:pt x="1988926" y="871181"/>
                  </a:lnTo>
                  <a:lnTo>
                    <a:pt x="1990204" y="919967"/>
                  </a:lnTo>
                </a:path>
                <a:path w="1990725" h="1977390" extrusionOk="0">
                  <a:moveTo>
                    <a:pt x="1990204" y="919967"/>
                  </a:moveTo>
                  <a:lnTo>
                    <a:pt x="1990204" y="1977049"/>
                  </a:lnTo>
                </a:path>
                <a:path w="1990725" h="1977390" extrusionOk="0">
                  <a:moveTo>
                    <a:pt x="1415503" y="1977049"/>
                  </a:moveTo>
                  <a:lnTo>
                    <a:pt x="1415503" y="919967"/>
                  </a:lnTo>
                </a:path>
                <a:path w="1990725" h="1977390" extrusionOk="0">
                  <a:moveTo>
                    <a:pt x="1415503" y="919967"/>
                  </a:moveTo>
                  <a:lnTo>
                    <a:pt x="1412346" y="873182"/>
                  </a:lnTo>
                  <a:lnTo>
                    <a:pt x="1403149" y="828290"/>
                  </a:lnTo>
                  <a:lnTo>
                    <a:pt x="1388327" y="785706"/>
                  </a:lnTo>
                  <a:lnTo>
                    <a:pt x="1368296" y="745845"/>
                  </a:lnTo>
                  <a:lnTo>
                    <a:pt x="1343469" y="709121"/>
                  </a:lnTo>
                  <a:lnTo>
                    <a:pt x="1314262" y="675949"/>
                  </a:lnTo>
                  <a:lnTo>
                    <a:pt x="1281089" y="646743"/>
                  </a:lnTo>
                  <a:lnTo>
                    <a:pt x="1244364" y="621917"/>
                  </a:lnTo>
                  <a:lnTo>
                    <a:pt x="1204502" y="601887"/>
                  </a:lnTo>
                  <a:lnTo>
                    <a:pt x="1161918" y="587066"/>
                  </a:lnTo>
                  <a:lnTo>
                    <a:pt x="1117026" y="577870"/>
                  </a:lnTo>
                  <a:lnTo>
                    <a:pt x="1070241" y="574713"/>
                  </a:lnTo>
                  <a:lnTo>
                    <a:pt x="1023459" y="577870"/>
                  </a:lnTo>
                  <a:lnTo>
                    <a:pt x="978570" y="587066"/>
                  </a:lnTo>
                  <a:lnTo>
                    <a:pt x="935988" y="601887"/>
                  </a:lnTo>
                  <a:lnTo>
                    <a:pt x="896127" y="621917"/>
                  </a:lnTo>
                  <a:lnTo>
                    <a:pt x="859404" y="646743"/>
                  </a:lnTo>
                  <a:lnTo>
                    <a:pt x="826231" y="675949"/>
                  </a:lnTo>
                  <a:lnTo>
                    <a:pt x="797025" y="709121"/>
                  </a:lnTo>
                  <a:lnTo>
                    <a:pt x="772199" y="745845"/>
                  </a:lnTo>
                  <a:lnTo>
                    <a:pt x="752168" y="785706"/>
                  </a:lnTo>
                  <a:lnTo>
                    <a:pt x="737346" y="828290"/>
                  </a:lnTo>
                  <a:lnTo>
                    <a:pt x="728149" y="873182"/>
                  </a:lnTo>
                  <a:lnTo>
                    <a:pt x="724992" y="919967"/>
                  </a:lnTo>
                </a:path>
                <a:path w="1990725" h="1977390" extrusionOk="0">
                  <a:moveTo>
                    <a:pt x="724992" y="919967"/>
                  </a:moveTo>
                  <a:lnTo>
                    <a:pt x="724992" y="1567272"/>
                  </a:lnTo>
                </a:path>
                <a:path w="1990725" h="1977390" extrusionOk="0">
                  <a:moveTo>
                    <a:pt x="724992" y="1567272"/>
                  </a:moveTo>
                  <a:lnTo>
                    <a:pt x="723269" y="1617508"/>
                  </a:lnTo>
                  <a:lnTo>
                    <a:pt x="718176" y="1666830"/>
                  </a:lnTo>
                  <a:lnTo>
                    <a:pt x="709828" y="1715127"/>
                  </a:lnTo>
                  <a:lnTo>
                    <a:pt x="698337" y="1762285"/>
                  </a:lnTo>
                  <a:lnTo>
                    <a:pt x="683819" y="1808191"/>
                  </a:lnTo>
                  <a:lnTo>
                    <a:pt x="666385" y="1852734"/>
                  </a:lnTo>
                  <a:lnTo>
                    <a:pt x="646152" y="1895799"/>
                  </a:lnTo>
                  <a:lnTo>
                    <a:pt x="623231" y="1937275"/>
                  </a:lnTo>
                  <a:lnTo>
                    <a:pt x="597738" y="1977049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0" y="7407746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3843794" y="5698934"/>
              <a:ext cx="1875789" cy="1862455"/>
            </a:xfrm>
            <a:custGeom>
              <a:avLst/>
              <a:gdLst/>
              <a:ahLst/>
              <a:cxnLst/>
              <a:rect l="l" t="t" r="r" b="b"/>
              <a:pathLst>
                <a:path w="1875789" h="1862454" extrusionOk="0">
                  <a:moveTo>
                    <a:pt x="0" y="1717549"/>
                  </a:moveTo>
                  <a:lnTo>
                    <a:pt x="47611" y="1713268"/>
                  </a:lnTo>
                  <a:lnTo>
                    <a:pt x="92449" y="1700930"/>
                  </a:lnTo>
                  <a:lnTo>
                    <a:pt x="133758" y="1681288"/>
                  </a:lnTo>
                  <a:lnTo>
                    <a:pt x="170783" y="1655098"/>
                  </a:lnTo>
                  <a:lnTo>
                    <a:pt x="202769" y="1623114"/>
                  </a:lnTo>
                  <a:lnTo>
                    <a:pt x="228962" y="1586091"/>
                  </a:lnTo>
                  <a:lnTo>
                    <a:pt x="248605" y="1544784"/>
                  </a:lnTo>
                  <a:lnTo>
                    <a:pt x="260945" y="1499948"/>
                  </a:lnTo>
                  <a:lnTo>
                    <a:pt x="265226" y="1452337"/>
                  </a:lnTo>
                </a:path>
                <a:path w="1875789" h="1862454" extrusionOk="0">
                  <a:moveTo>
                    <a:pt x="265226" y="1452337"/>
                  </a:moveTo>
                  <a:lnTo>
                    <a:pt x="265226" y="805032"/>
                  </a:lnTo>
                </a:path>
                <a:path w="1875789" h="1862454" extrusionOk="0">
                  <a:moveTo>
                    <a:pt x="265226" y="805032"/>
                  </a:moveTo>
                  <a:lnTo>
                    <a:pt x="266595" y="757801"/>
                  </a:lnTo>
                  <a:lnTo>
                    <a:pt x="270652" y="711280"/>
                  </a:lnTo>
                  <a:lnTo>
                    <a:pt x="277321" y="665544"/>
                  </a:lnTo>
                  <a:lnTo>
                    <a:pt x="286524" y="620670"/>
                  </a:lnTo>
                  <a:lnTo>
                    <a:pt x="298188" y="576733"/>
                  </a:lnTo>
                  <a:lnTo>
                    <a:pt x="312234" y="533810"/>
                  </a:lnTo>
                  <a:lnTo>
                    <a:pt x="328588" y="491977"/>
                  </a:lnTo>
                  <a:lnTo>
                    <a:pt x="347173" y="451310"/>
                  </a:lnTo>
                  <a:lnTo>
                    <a:pt x="367913" y="411886"/>
                  </a:lnTo>
                  <a:lnTo>
                    <a:pt x="390731" y="373779"/>
                  </a:lnTo>
                  <a:lnTo>
                    <a:pt x="415553" y="337066"/>
                  </a:lnTo>
                  <a:lnTo>
                    <a:pt x="442302" y="301824"/>
                  </a:lnTo>
                  <a:lnTo>
                    <a:pt x="470901" y="268128"/>
                  </a:lnTo>
                  <a:lnTo>
                    <a:pt x="501275" y="236055"/>
                  </a:lnTo>
                  <a:lnTo>
                    <a:pt x="533347" y="205680"/>
                  </a:lnTo>
                  <a:lnTo>
                    <a:pt x="567042" y="177080"/>
                  </a:lnTo>
                  <a:lnTo>
                    <a:pt x="602284" y="150331"/>
                  </a:lnTo>
                  <a:lnTo>
                    <a:pt x="638995" y="125508"/>
                  </a:lnTo>
                  <a:lnTo>
                    <a:pt x="677101" y="102689"/>
                  </a:lnTo>
                  <a:lnTo>
                    <a:pt x="716525" y="81948"/>
                  </a:lnTo>
                  <a:lnTo>
                    <a:pt x="757191" y="63363"/>
                  </a:lnTo>
                  <a:lnTo>
                    <a:pt x="799023" y="47009"/>
                  </a:lnTo>
                  <a:lnTo>
                    <a:pt x="841945" y="32962"/>
                  </a:lnTo>
                  <a:lnTo>
                    <a:pt x="885881" y="21298"/>
                  </a:lnTo>
                  <a:lnTo>
                    <a:pt x="930755" y="12094"/>
                  </a:lnTo>
                  <a:lnTo>
                    <a:pt x="976490" y="5426"/>
                  </a:lnTo>
                  <a:lnTo>
                    <a:pt x="1023011" y="1369"/>
                  </a:lnTo>
                  <a:lnTo>
                    <a:pt x="1070241" y="0"/>
                  </a:lnTo>
                  <a:lnTo>
                    <a:pt x="1117472" y="1369"/>
                  </a:lnTo>
                  <a:lnTo>
                    <a:pt x="1163992" y="5426"/>
                  </a:lnTo>
                  <a:lnTo>
                    <a:pt x="1209728" y="12094"/>
                  </a:lnTo>
                  <a:lnTo>
                    <a:pt x="1254602" y="21298"/>
                  </a:lnTo>
                  <a:lnTo>
                    <a:pt x="1298538" y="32962"/>
                  </a:lnTo>
                  <a:lnTo>
                    <a:pt x="1341460" y="47009"/>
                  </a:lnTo>
                  <a:lnTo>
                    <a:pt x="1383293" y="63363"/>
                  </a:lnTo>
                  <a:lnTo>
                    <a:pt x="1423960" y="81948"/>
                  </a:lnTo>
                  <a:lnTo>
                    <a:pt x="1463384" y="102689"/>
                  </a:lnTo>
                  <a:lnTo>
                    <a:pt x="1501491" y="125508"/>
                  </a:lnTo>
                  <a:lnTo>
                    <a:pt x="1538203" y="150331"/>
                  </a:lnTo>
                  <a:lnTo>
                    <a:pt x="1573445" y="177080"/>
                  </a:lnTo>
                  <a:lnTo>
                    <a:pt x="1607141" y="205680"/>
                  </a:lnTo>
                  <a:lnTo>
                    <a:pt x="1639214" y="236055"/>
                  </a:lnTo>
                  <a:lnTo>
                    <a:pt x="1669588" y="268128"/>
                  </a:lnTo>
                  <a:lnTo>
                    <a:pt x="1698188" y="301824"/>
                  </a:lnTo>
                  <a:lnTo>
                    <a:pt x="1724938" y="337066"/>
                  </a:lnTo>
                  <a:lnTo>
                    <a:pt x="1749760" y="373779"/>
                  </a:lnTo>
                  <a:lnTo>
                    <a:pt x="1772579" y="411886"/>
                  </a:lnTo>
                  <a:lnTo>
                    <a:pt x="1793320" y="451310"/>
                  </a:lnTo>
                  <a:lnTo>
                    <a:pt x="1811905" y="491977"/>
                  </a:lnTo>
                  <a:lnTo>
                    <a:pt x="1828260" y="533810"/>
                  </a:lnTo>
                  <a:lnTo>
                    <a:pt x="1842306" y="576733"/>
                  </a:lnTo>
                  <a:lnTo>
                    <a:pt x="1853970" y="620670"/>
                  </a:lnTo>
                  <a:lnTo>
                    <a:pt x="1863174" y="665544"/>
                  </a:lnTo>
                  <a:lnTo>
                    <a:pt x="1869843" y="711280"/>
                  </a:lnTo>
                  <a:lnTo>
                    <a:pt x="1873900" y="757801"/>
                  </a:lnTo>
                  <a:lnTo>
                    <a:pt x="1875269" y="805032"/>
                  </a:lnTo>
                </a:path>
                <a:path w="1875789" h="1862454" extrusionOk="0">
                  <a:moveTo>
                    <a:pt x="1875269" y="805032"/>
                  </a:moveTo>
                  <a:lnTo>
                    <a:pt x="1875269" y="1862114"/>
                  </a:lnTo>
                </a:path>
                <a:path w="1875789" h="1862454" extrusionOk="0">
                  <a:moveTo>
                    <a:pt x="1530438" y="1862114"/>
                  </a:moveTo>
                  <a:lnTo>
                    <a:pt x="1530438" y="805032"/>
                  </a:lnTo>
                </a:path>
                <a:path w="1875789" h="1862454" extrusionOk="0">
                  <a:moveTo>
                    <a:pt x="1530438" y="805032"/>
                  </a:moveTo>
                  <a:lnTo>
                    <a:pt x="1528058" y="758047"/>
                  </a:lnTo>
                  <a:lnTo>
                    <a:pt x="1521072" y="712404"/>
                  </a:lnTo>
                  <a:lnTo>
                    <a:pt x="1509713" y="668335"/>
                  </a:lnTo>
                  <a:lnTo>
                    <a:pt x="1494216" y="626074"/>
                  </a:lnTo>
                  <a:lnTo>
                    <a:pt x="1474812" y="585855"/>
                  </a:lnTo>
                  <a:lnTo>
                    <a:pt x="1451735" y="547910"/>
                  </a:lnTo>
                  <a:lnTo>
                    <a:pt x="1425218" y="512472"/>
                  </a:lnTo>
                  <a:lnTo>
                    <a:pt x="1395495" y="479774"/>
                  </a:lnTo>
                  <a:lnTo>
                    <a:pt x="1362797" y="450051"/>
                  </a:lnTo>
                  <a:lnTo>
                    <a:pt x="1327360" y="423534"/>
                  </a:lnTo>
                  <a:lnTo>
                    <a:pt x="1289415" y="400457"/>
                  </a:lnTo>
                  <a:lnTo>
                    <a:pt x="1249196" y="381053"/>
                  </a:lnTo>
                  <a:lnTo>
                    <a:pt x="1206936" y="365555"/>
                  </a:lnTo>
                  <a:lnTo>
                    <a:pt x="1162868" y="354196"/>
                  </a:lnTo>
                  <a:lnTo>
                    <a:pt x="1117225" y="347210"/>
                  </a:lnTo>
                  <a:lnTo>
                    <a:pt x="1070241" y="344830"/>
                  </a:lnTo>
                  <a:lnTo>
                    <a:pt x="1023257" y="347210"/>
                  </a:lnTo>
                  <a:lnTo>
                    <a:pt x="977615" y="354196"/>
                  </a:lnTo>
                  <a:lnTo>
                    <a:pt x="933547" y="365555"/>
                  </a:lnTo>
                  <a:lnTo>
                    <a:pt x="891288" y="381053"/>
                  </a:lnTo>
                  <a:lnTo>
                    <a:pt x="851070" y="400457"/>
                  </a:lnTo>
                  <a:lnTo>
                    <a:pt x="813126" y="423534"/>
                  </a:lnTo>
                  <a:lnTo>
                    <a:pt x="777690" y="450051"/>
                  </a:lnTo>
                  <a:lnTo>
                    <a:pt x="744994" y="479774"/>
                  </a:lnTo>
                  <a:lnTo>
                    <a:pt x="715272" y="512472"/>
                  </a:lnTo>
                  <a:lnTo>
                    <a:pt x="688756" y="547910"/>
                  </a:lnTo>
                  <a:lnTo>
                    <a:pt x="665680" y="585855"/>
                  </a:lnTo>
                  <a:lnTo>
                    <a:pt x="646277" y="626074"/>
                  </a:lnTo>
                  <a:lnTo>
                    <a:pt x="630781" y="668335"/>
                  </a:lnTo>
                  <a:lnTo>
                    <a:pt x="619423" y="712404"/>
                  </a:lnTo>
                  <a:lnTo>
                    <a:pt x="612437" y="758047"/>
                  </a:lnTo>
                  <a:lnTo>
                    <a:pt x="610057" y="805032"/>
                  </a:lnTo>
                </a:path>
                <a:path w="1875789" h="1862454" extrusionOk="0">
                  <a:moveTo>
                    <a:pt x="610057" y="805032"/>
                  </a:moveTo>
                  <a:lnTo>
                    <a:pt x="610057" y="1452337"/>
                  </a:lnTo>
                </a:path>
                <a:path w="1875789" h="1862454" extrusionOk="0">
                  <a:moveTo>
                    <a:pt x="610057" y="1452337"/>
                  </a:moveTo>
                  <a:lnTo>
                    <a:pt x="607862" y="1504327"/>
                  </a:lnTo>
                  <a:lnTo>
                    <a:pt x="601395" y="1555118"/>
                  </a:lnTo>
                  <a:lnTo>
                    <a:pt x="590837" y="1604533"/>
                  </a:lnTo>
                  <a:lnTo>
                    <a:pt x="576365" y="1652392"/>
                  </a:lnTo>
                  <a:lnTo>
                    <a:pt x="558157" y="1698518"/>
                  </a:lnTo>
                  <a:lnTo>
                    <a:pt x="536393" y="1742732"/>
                  </a:lnTo>
                  <a:lnTo>
                    <a:pt x="511251" y="1784855"/>
                  </a:lnTo>
                  <a:lnTo>
                    <a:pt x="482910" y="1824708"/>
                  </a:lnTo>
                  <a:lnTo>
                    <a:pt x="451548" y="1862114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0" y="7522692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3843794" y="5813882"/>
              <a:ext cx="1760855" cy="1747520"/>
            </a:xfrm>
            <a:custGeom>
              <a:avLst/>
              <a:gdLst/>
              <a:ahLst/>
              <a:cxnLst/>
              <a:rect l="l" t="t" r="r" b="b"/>
              <a:pathLst>
                <a:path w="1760854" h="1747520" extrusionOk="0">
                  <a:moveTo>
                    <a:pt x="0" y="1717546"/>
                  </a:moveTo>
                  <a:lnTo>
                    <a:pt x="47621" y="1714579"/>
                  </a:lnTo>
                  <a:lnTo>
                    <a:pt x="93496" y="1705916"/>
                  </a:lnTo>
                  <a:lnTo>
                    <a:pt x="137265" y="1691916"/>
                  </a:lnTo>
                  <a:lnTo>
                    <a:pt x="178569" y="1672939"/>
                  </a:lnTo>
                  <a:lnTo>
                    <a:pt x="217049" y="1649343"/>
                  </a:lnTo>
                  <a:lnTo>
                    <a:pt x="252347" y="1621487"/>
                  </a:lnTo>
                  <a:lnTo>
                    <a:pt x="284103" y="1589731"/>
                  </a:lnTo>
                  <a:lnTo>
                    <a:pt x="311958" y="1554434"/>
                  </a:lnTo>
                  <a:lnTo>
                    <a:pt x="335554" y="1515954"/>
                  </a:lnTo>
                  <a:lnTo>
                    <a:pt x="354531" y="1474650"/>
                  </a:lnTo>
                  <a:lnTo>
                    <a:pt x="368531" y="1430883"/>
                  </a:lnTo>
                  <a:lnTo>
                    <a:pt x="377194" y="1385009"/>
                  </a:lnTo>
                  <a:lnTo>
                    <a:pt x="380161" y="1337390"/>
                  </a:lnTo>
                </a:path>
                <a:path w="1760854" h="1747520" extrusionOk="0">
                  <a:moveTo>
                    <a:pt x="380161" y="1337390"/>
                  </a:moveTo>
                  <a:lnTo>
                    <a:pt x="380161" y="690084"/>
                  </a:lnTo>
                </a:path>
                <a:path w="1760854" h="1747520" extrusionOk="0">
                  <a:moveTo>
                    <a:pt x="380161" y="690084"/>
                  </a:moveTo>
                  <a:lnTo>
                    <a:pt x="381756" y="642907"/>
                  </a:lnTo>
                  <a:lnTo>
                    <a:pt x="386472" y="596573"/>
                  </a:lnTo>
                  <a:lnTo>
                    <a:pt x="394206" y="551184"/>
                  </a:lnTo>
                  <a:lnTo>
                    <a:pt x="404854" y="506846"/>
                  </a:lnTo>
                  <a:lnTo>
                    <a:pt x="418311" y="463660"/>
                  </a:lnTo>
                  <a:lnTo>
                    <a:pt x="434476" y="421731"/>
                  </a:lnTo>
                  <a:lnTo>
                    <a:pt x="453244" y="381163"/>
                  </a:lnTo>
                  <a:lnTo>
                    <a:pt x="474511" y="342058"/>
                  </a:lnTo>
                  <a:lnTo>
                    <a:pt x="498175" y="304521"/>
                  </a:lnTo>
                  <a:lnTo>
                    <a:pt x="524131" y="268655"/>
                  </a:lnTo>
                  <a:lnTo>
                    <a:pt x="552277" y="234564"/>
                  </a:lnTo>
                  <a:lnTo>
                    <a:pt x="582507" y="202351"/>
                  </a:lnTo>
                  <a:lnTo>
                    <a:pt x="614720" y="172120"/>
                  </a:lnTo>
                  <a:lnTo>
                    <a:pt x="648811" y="143974"/>
                  </a:lnTo>
                  <a:lnTo>
                    <a:pt x="684676" y="118017"/>
                  </a:lnTo>
                  <a:lnTo>
                    <a:pt x="722213" y="94353"/>
                  </a:lnTo>
                  <a:lnTo>
                    <a:pt x="761317" y="73085"/>
                  </a:lnTo>
                  <a:lnTo>
                    <a:pt x="801885" y="54316"/>
                  </a:lnTo>
                  <a:lnTo>
                    <a:pt x="843814" y="38151"/>
                  </a:lnTo>
                  <a:lnTo>
                    <a:pt x="887000" y="24693"/>
                  </a:lnTo>
                  <a:lnTo>
                    <a:pt x="931339" y="14045"/>
                  </a:lnTo>
                  <a:lnTo>
                    <a:pt x="976728" y="6311"/>
                  </a:lnTo>
                  <a:lnTo>
                    <a:pt x="1023063" y="1595"/>
                  </a:lnTo>
                  <a:lnTo>
                    <a:pt x="1070241" y="0"/>
                  </a:lnTo>
                  <a:lnTo>
                    <a:pt x="1117419" y="1595"/>
                  </a:lnTo>
                  <a:lnTo>
                    <a:pt x="1163754" y="6311"/>
                  </a:lnTo>
                  <a:lnTo>
                    <a:pt x="1209143" y="14045"/>
                  </a:lnTo>
                  <a:lnTo>
                    <a:pt x="1253482" y="24693"/>
                  </a:lnTo>
                  <a:lnTo>
                    <a:pt x="1296668" y="38151"/>
                  </a:lnTo>
                  <a:lnTo>
                    <a:pt x="1338597" y="54316"/>
                  </a:lnTo>
                  <a:lnTo>
                    <a:pt x="1379165" y="73085"/>
                  </a:lnTo>
                  <a:lnTo>
                    <a:pt x="1418270" y="94353"/>
                  </a:lnTo>
                  <a:lnTo>
                    <a:pt x="1455806" y="118017"/>
                  </a:lnTo>
                  <a:lnTo>
                    <a:pt x="1491672" y="143974"/>
                  </a:lnTo>
                  <a:lnTo>
                    <a:pt x="1525763" y="172120"/>
                  </a:lnTo>
                  <a:lnTo>
                    <a:pt x="1557975" y="202351"/>
                  </a:lnTo>
                  <a:lnTo>
                    <a:pt x="1588206" y="234564"/>
                  </a:lnTo>
                  <a:lnTo>
                    <a:pt x="1616351" y="268655"/>
                  </a:lnTo>
                  <a:lnTo>
                    <a:pt x="1642307" y="304521"/>
                  </a:lnTo>
                  <a:lnTo>
                    <a:pt x="1665971" y="342058"/>
                  </a:lnTo>
                  <a:lnTo>
                    <a:pt x="1687238" y="381163"/>
                  </a:lnTo>
                  <a:lnTo>
                    <a:pt x="1706006" y="421731"/>
                  </a:lnTo>
                  <a:lnTo>
                    <a:pt x="1722171" y="463660"/>
                  </a:lnTo>
                  <a:lnTo>
                    <a:pt x="1735629" y="506846"/>
                  </a:lnTo>
                  <a:lnTo>
                    <a:pt x="1746276" y="551184"/>
                  </a:lnTo>
                  <a:lnTo>
                    <a:pt x="1754010" y="596573"/>
                  </a:lnTo>
                  <a:lnTo>
                    <a:pt x="1758726" y="642907"/>
                  </a:lnTo>
                  <a:lnTo>
                    <a:pt x="1760321" y="690084"/>
                  </a:lnTo>
                </a:path>
                <a:path w="1760854" h="1747520" extrusionOk="0">
                  <a:moveTo>
                    <a:pt x="1760321" y="690084"/>
                  </a:moveTo>
                  <a:lnTo>
                    <a:pt x="1760321" y="1747166"/>
                  </a:lnTo>
                </a:path>
                <a:path w="1760854" h="1747520" extrusionOk="0">
                  <a:moveTo>
                    <a:pt x="277926" y="1747166"/>
                  </a:moveTo>
                  <a:lnTo>
                    <a:pt x="315856" y="1718649"/>
                  </a:lnTo>
                  <a:lnTo>
                    <a:pt x="350842" y="1686706"/>
                  </a:lnTo>
                  <a:lnTo>
                    <a:pt x="382637" y="1651582"/>
                  </a:lnTo>
                  <a:lnTo>
                    <a:pt x="410994" y="1613525"/>
                  </a:lnTo>
                  <a:lnTo>
                    <a:pt x="435667" y="1572781"/>
                  </a:lnTo>
                  <a:lnTo>
                    <a:pt x="456407" y="1529597"/>
                  </a:lnTo>
                  <a:lnTo>
                    <a:pt x="472969" y="1484219"/>
                  </a:lnTo>
                  <a:lnTo>
                    <a:pt x="485104" y="1436894"/>
                  </a:lnTo>
                  <a:lnTo>
                    <a:pt x="492567" y="1387869"/>
                  </a:lnTo>
                  <a:lnTo>
                    <a:pt x="495109" y="1337390"/>
                  </a:lnTo>
                </a:path>
                <a:path w="1760854" h="1747520" extrusionOk="0">
                  <a:moveTo>
                    <a:pt x="495109" y="1337390"/>
                  </a:moveTo>
                  <a:lnTo>
                    <a:pt x="495109" y="690077"/>
                  </a:lnTo>
                </a:path>
                <a:path w="1760854" h="1747520" extrusionOk="0">
                  <a:moveTo>
                    <a:pt x="495109" y="690077"/>
                  </a:moveTo>
                  <a:lnTo>
                    <a:pt x="497016" y="642907"/>
                  </a:lnTo>
                  <a:lnTo>
                    <a:pt x="502636" y="596787"/>
                  </a:lnTo>
                  <a:lnTo>
                    <a:pt x="511824" y="551866"/>
                  </a:lnTo>
                  <a:lnTo>
                    <a:pt x="524429" y="508291"/>
                  </a:lnTo>
                  <a:lnTo>
                    <a:pt x="540305" y="466210"/>
                  </a:lnTo>
                  <a:lnTo>
                    <a:pt x="559304" y="425771"/>
                  </a:lnTo>
                  <a:lnTo>
                    <a:pt x="581276" y="387122"/>
                  </a:lnTo>
                  <a:lnTo>
                    <a:pt x="606075" y="350412"/>
                  </a:lnTo>
                  <a:lnTo>
                    <a:pt x="633553" y="315788"/>
                  </a:lnTo>
                  <a:lnTo>
                    <a:pt x="663560" y="283398"/>
                  </a:lnTo>
                  <a:lnTo>
                    <a:pt x="695950" y="253391"/>
                  </a:lnTo>
                  <a:lnTo>
                    <a:pt x="730574" y="225913"/>
                  </a:lnTo>
                  <a:lnTo>
                    <a:pt x="767285" y="201114"/>
                  </a:lnTo>
                  <a:lnTo>
                    <a:pt x="805934" y="179142"/>
                  </a:lnTo>
                  <a:lnTo>
                    <a:pt x="846373" y="160143"/>
                  </a:lnTo>
                  <a:lnTo>
                    <a:pt x="888454" y="144268"/>
                  </a:lnTo>
                  <a:lnTo>
                    <a:pt x="932029" y="131662"/>
                  </a:lnTo>
                  <a:lnTo>
                    <a:pt x="976951" y="122475"/>
                  </a:lnTo>
                  <a:lnTo>
                    <a:pt x="1023071" y="116854"/>
                  </a:lnTo>
                  <a:lnTo>
                    <a:pt x="1070241" y="114947"/>
                  </a:lnTo>
                </a:path>
                <a:path w="1760854" h="1747520" extrusionOk="0">
                  <a:moveTo>
                    <a:pt x="1070241" y="114947"/>
                  </a:moveTo>
                  <a:lnTo>
                    <a:pt x="1117411" y="116854"/>
                  </a:lnTo>
                  <a:lnTo>
                    <a:pt x="1163531" y="122475"/>
                  </a:lnTo>
                  <a:lnTo>
                    <a:pt x="1208453" y="131662"/>
                  </a:lnTo>
                  <a:lnTo>
                    <a:pt x="1252029" y="144268"/>
                  </a:lnTo>
                  <a:lnTo>
                    <a:pt x="1294110" y="160143"/>
                  </a:lnTo>
                  <a:lnTo>
                    <a:pt x="1334549" y="179142"/>
                  </a:lnTo>
                  <a:lnTo>
                    <a:pt x="1373198" y="201114"/>
                  </a:lnTo>
                  <a:lnTo>
                    <a:pt x="1409908" y="225913"/>
                  </a:lnTo>
                  <a:lnTo>
                    <a:pt x="1444532" y="253391"/>
                  </a:lnTo>
                  <a:lnTo>
                    <a:pt x="1476922" y="283398"/>
                  </a:lnTo>
                  <a:lnTo>
                    <a:pt x="1506930" y="315788"/>
                  </a:lnTo>
                  <a:lnTo>
                    <a:pt x="1534407" y="350412"/>
                  </a:lnTo>
                  <a:lnTo>
                    <a:pt x="1559206" y="387122"/>
                  </a:lnTo>
                  <a:lnTo>
                    <a:pt x="1581179" y="425771"/>
                  </a:lnTo>
                  <a:lnTo>
                    <a:pt x="1600177" y="466210"/>
                  </a:lnTo>
                  <a:lnTo>
                    <a:pt x="1616053" y="508291"/>
                  </a:lnTo>
                  <a:lnTo>
                    <a:pt x="1628659" y="551866"/>
                  </a:lnTo>
                  <a:lnTo>
                    <a:pt x="1637846" y="596787"/>
                  </a:lnTo>
                  <a:lnTo>
                    <a:pt x="1643467" y="642907"/>
                  </a:lnTo>
                  <a:lnTo>
                    <a:pt x="1645373" y="690077"/>
                  </a:lnTo>
                </a:path>
                <a:path w="1760854" h="1747520" extrusionOk="0">
                  <a:moveTo>
                    <a:pt x="1645373" y="690077"/>
                  </a:moveTo>
                  <a:lnTo>
                    <a:pt x="1645373" y="1747166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500708" y="1054"/>
              <a:ext cx="3188335" cy="2223770"/>
            </a:xfrm>
            <a:custGeom>
              <a:avLst/>
              <a:gdLst/>
              <a:ahLst/>
              <a:cxnLst/>
              <a:rect l="l" t="t" r="r" b="b"/>
              <a:pathLst>
                <a:path w="3188334" h="2223770" extrusionOk="0">
                  <a:moveTo>
                    <a:pt x="0" y="0"/>
                  </a:moveTo>
                  <a:lnTo>
                    <a:pt x="0" y="1957044"/>
                  </a:lnTo>
                </a:path>
                <a:path w="3188334" h="2223770" extrusionOk="0">
                  <a:moveTo>
                    <a:pt x="0" y="1957044"/>
                  </a:moveTo>
                  <a:lnTo>
                    <a:pt x="4301" y="2004890"/>
                  </a:lnTo>
                  <a:lnTo>
                    <a:pt x="16701" y="2049947"/>
                  </a:lnTo>
                  <a:lnTo>
                    <a:pt x="36439" y="2091457"/>
                  </a:lnTo>
                  <a:lnTo>
                    <a:pt x="62758" y="2128660"/>
                  </a:lnTo>
                  <a:lnTo>
                    <a:pt x="94900" y="2160800"/>
                  </a:lnTo>
                  <a:lnTo>
                    <a:pt x="132106" y="2187117"/>
                  </a:lnTo>
                  <a:lnTo>
                    <a:pt x="173617" y="2206854"/>
                  </a:lnTo>
                  <a:lnTo>
                    <a:pt x="218675" y="2219252"/>
                  </a:lnTo>
                  <a:lnTo>
                    <a:pt x="266522" y="2223554"/>
                  </a:lnTo>
                  <a:lnTo>
                    <a:pt x="314365" y="2219252"/>
                  </a:lnTo>
                  <a:lnTo>
                    <a:pt x="359420" y="2206854"/>
                  </a:lnTo>
                  <a:lnTo>
                    <a:pt x="400929" y="2187117"/>
                  </a:lnTo>
                  <a:lnTo>
                    <a:pt x="438133" y="2160800"/>
                  </a:lnTo>
                  <a:lnTo>
                    <a:pt x="470273" y="2128660"/>
                  </a:lnTo>
                  <a:lnTo>
                    <a:pt x="496592" y="2091457"/>
                  </a:lnTo>
                  <a:lnTo>
                    <a:pt x="516330" y="2049947"/>
                  </a:lnTo>
                  <a:lnTo>
                    <a:pt x="528730" y="2004890"/>
                  </a:lnTo>
                  <a:lnTo>
                    <a:pt x="533031" y="1957044"/>
                  </a:lnTo>
                </a:path>
                <a:path w="3188334" h="2223770" extrusionOk="0">
                  <a:moveTo>
                    <a:pt x="533031" y="1957044"/>
                  </a:moveTo>
                  <a:lnTo>
                    <a:pt x="533031" y="1422311"/>
                  </a:lnTo>
                </a:path>
                <a:path w="3188334" h="2223770" extrusionOk="0">
                  <a:moveTo>
                    <a:pt x="533031" y="1422311"/>
                  </a:moveTo>
                  <a:lnTo>
                    <a:pt x="534223" y="1373872"/>
                  </a:lnTo>
                  <a:lnTo>
                    <a:pt x="537761" y="1326041"/>
                  </a:lnTo>
                  <a:lnTo>
                    <a:pt x="543590" y="1278872"/>
                  </a:lnTo>
                  <a:lnTo>
                    <a:pt x="551652" y="1232422"/>
                  </a:lnTo>
                  <a:lnTo>
                    <a:pt x="561892" y="1186747"/>
                  </a:lnTo>
                  <a:lnTo>
                    <a:pt x="574255" y="1141904"/>
                  </a:lnTo>
                  <a:lnTo>
                    <a:pt x="588683" y="1097948"/>
                  </a:lnTo>
                  <a:lnTo>
                    <a:pt x="605120" y="1054935"/>
                  </a:lnTo>
                  <a:lnTo>
                    <a:pt x="623511" y="1012921"/>
                  </a:lnTo>
                  <a:lnTo>
                    <a:pt x="643800" y="971963"/>
                  </a:lnTo>
                  <a:lnTo>
                    <a:pt x="665929" y="932117"/>
                  </a:lnTo>
                  <a:lnTo>
                    <a:pt x="689844" y="893439"/>
                  </a:lnTo>
                  <a:lnTo>
                    <a:pt x="715488" y="855985"/>
                  </a:lnTo>
                  <a:lnTo>
                    <a:pt x="742804" y="819811"/>
                  </a:lnTo>
                  <a:lnTo>
                    <a:pt x="771738" y="784973"/>
                  </a:lnTo>
                  <a:lnTo>
                    <a:pt x="802232" y="751527"/>
                  </a:lnTo>
                  <a:lnTo>
                    <a:pt x="834230" y="719530"/>
                  </a:lnTo>
                  <a:lnTo>
                    <a:pt x="867677" y="689037"/>
                  </a:lnTo>
                  <a:lnTo>
                    <a:pt x="902516" y="660105"/>
                  </a:lnTo>
                  <a:lnTo>
                    <a:pt x="938691" y="632789"/>
                  </a:lnTo>
                  <a:lnTo>
                    <a:pt x="976147" y="607147"/>
                  </a:lnTo>
                  <a:lnTo>
                    <a:pt x="1014826" y="583233"/>
                  </a:lnTo>
                  <a:lnTo>
                    <a:pt x="1054673" y="561104"/>
                  </a:lnTo>
                  <a:lnTo>
                    <a:pt x="1095632" y="540817"/>
                  </a:lnTo>
                  <a:lnTo>
                    <a:pt x="1137646" y="522427"/>
                  </a:lnTo>
                  <a:lnTo>
                    <a:pt x="1180660" y="505990"/>
                  </a:lnTo>
                  <a:lnTo>
                    <a:pt x="1224617" y="491563"/>
                  </a:lnTo>
                  <a:lnTo>
                    <a:pt x="1269461" y="479201"/>
                  </a:lnTo>
                  <a:lnTo>
                    <a:pt x="1315136" y="468961"/>
                  </a:lnTo>
                  <a:lnTo>
                    <a:pt x="1361586" y="460899"/>
                  </a:lnTo>
                  <a:lnTo>
                    <a:pt x="1408756" y="455071"/>
                  </a:lnTo>
                  <a:lnTo>
                    <a:pt x="1456587" y="451533"/>
                  </a:lnTo>
                  <a:lnTo>
                    <a:pt x="1505026" y="450342"/>
                  </a:lnTo>
                </a:path>
                <a:path w="3188334" h="2223770" extrusionOk="0">
                  <a:moveTo>
                    <a:pt x="1505026" y="450342"/>
                  </a:moveTo>
                  <a:lnTo>
                    <a:pt x="3188055" y="450342"/>
                  </a:lnTo>
                </a:path>
                <a:path w="3188334" h="2223770" extrusionOk="0">
                  <a:moveTo>
                    <a:pt x="3188055" y="1248422"/>
                  </a:moveTo>
                  <a:lnTo>
                    <a:pt x="1505026" y="1248422"/>
                  </a:lnTo>
                </a:path>
              </a:pathLst>
            </a:custGeom>
            <a:noFill/>
            <a:ln w="24150" cap="flat" cmpd="sng">
              <a:solidFill>
                <a:srgbClr val="A2B0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86" name="Google Shape;86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19736" y="1237391"/>
              <a:ext cx="198084" cy="198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8"/>
            <p:cNvSpPr/>
            <p:nvPr/>
          </p:nvSpPr>
          <p:spPr>
            <a:xfrm>
              <a:off x="6870700" y="1054"/>
              <a:ext cx="3818457" cy="3021965"/>
            </a:xfrm>
            <a:custGeom>
              <a:avLst/>
              <a:gdLst/>
              <a:ahLst/>
              <a:cxnLst/>
              <a:rect l="l" t="t" r="r" b="b"/>
              <a:pathLst>
                <a:path w="3986529" h="3021965" extrusionOk="0">
                  <a:moveTo>
                    <a:pt x="2129193" y="1422311"/>
                  </a:moveTo>
                  <a:lnTo>
                    <a:pt x="2129193" y="1957044"/>
                  </a:lnTo>
                </a:path>
                <a:path w="3986529" h="3021965" extrusionOk="0">
                  <a:moveTo>
                    <a:pt x="2129193" y="1957044"/>
                  </a:moveTo>
                  <a:lnTo>
                    <a:pt x="2128095" y="2005701"/>
                  </a:lnTo>
                  <a:lnTo>
                    <a:pt x="2124834" y="2053804"/>
                  </a:lnTo>
                  <a:lnTo>
                    <a:pt x="2119456" y="2101306"/>
                  </a:lnTo>
                  <a:lnTo>
                    <a:pt x="2112010" y="2148159"/>
                  </a:lnTo>
                  <a:lnTo>
                    <a:pt x="2102542" y="2194316"/>
                  </a:lnTo>
                  <a:lnTo>
                    <a:pt x="2091099" y="2239730"/>
                  </a:lnTo>
                  <a:lnTo>
                    <a:pt x="2077730" y="2284353"/>
                  </a:lnTo>
                  <a:lnTo>
                    <a:pt x="2062481" y="2328138"/>
                  </a:lnTo>
                  <a:lnTo>
                    <a:pt x="2045400" y="2371037"/>
                  </a:lnTo>
                  <a:lnTo>
                    <a:pt x="2026534" y="2413004"/>
                  </a:lnTo>
                  <a:lnTo>
                    <a:pt x="2005930" y="2453991"/>
                  </a:lnTo>
                  <a:lnTo>
                    <a:pt x="1983636" y="2493950"/>
                  </a:lnTo>
                  <a:lnTo>
                    <a:pt x="1959700" y="2532834"/>
                  </a:lnTo>
                  <a:lnTo>
                    <a:pt x="1934167" y="2570597"/>
                  </a:lnTo>
                  <a:lnTo>
                    <a:pt x="1907087" y="2607189"/>
                  </a:lnTo>
                  <a:lnTo>
                    <a:pt x="1878506" y="2642566"/>
                  </a:lnTo>
                  <a:lnTo>
                    <a:pt x="1848471" y="2676677"/>
                  </a:lnTo>
                  <a:lnTo>
                    <a:pt x="1817030" y="2709478"/>
                  </a:lnTo>
                  <a:lnTo>
                    <a:pt x="1784230" y="2740919"/>
                  </a:lnTo>
                  <a:lnTo>
                    <a:pt x="1750119" y="2770955"/>
                  </a:lnTo>
                  <a:lnTo>
                    <a:pt x="1714743" y="2799537"/>
                  </a:lnTo>
                  <a:lnTo>
                    <a:pt x="1678151" y="2826618"/>
                  </a:lnTo>
                  <a:lnTo>
                    <a:pt x="1640389" y="2852150"/>
                  </a:lnTo>
                  <a:lnTo>
                    <a:pt x="1601505" y="2876088"/>
                  </a:lnTo>
                  <a:lnTo>
                    <a:pt x="1561546" y="2898382"/>
                  </a:lnTo>
                  <a:lnTo>
                    <a:pt x="1520560" y="2918986"/>
                  </a:lnTo>
                  <a:lnTo>
                    <a:pt x="1478593" y="2937852"/>
                  </a:lnTo>
                  <a:lnTo>
                    <a:pt x="1435694" y="2954934"/>
                  </a:lnTo>
                  <a:lnTo>
                    <a:pt x="1391910" y="2970183"/>
                  </a:lnTo>
                  <a:lnTo>
                    <a:pt x="1347287" y="2983553"/>
                  </a:lnTo>
                  <a:lnTo>
                    <a:pt x="1301874" y="2994995"/>
                  </a:lnTo>
                  <a:lnTo>
                    <a:pt x="1255717" y="3004464"/>
                  </a:lnTo>
                  <a:lnTo>
                    <a:pt x="1208864" y="3011910"/>
                  </a:lnTo>
                  <a:lnTo>
                    <a:pt x="1161362" y="3017288"/>
                  </a:lnTo>
                  <a:lnTo>
                    <a:pt x="1113259" y="3020549"/>
                  </a:lnTo>
                  <a:lnTo>
                    <a:pt x="1064602" y="3021647"/>
                  </a:lnTo>
                  <a:lnTo>
                    <a:pt x="1015944" y="3020549"/>
                  </a:lnTo>
                  <a:lnTo>
                    <a:pt x="967840" y="3017288"/>
                  </a:lnTo>
                  <a:lnTo>
                    <a:pt x="920338" y="3011910"/>
                  </a:lnTo>
                  <a:lnTo>
                    <a:pt x="873484" y="3004464"/>
                  </a:lnTo>
                  <a:lnTo>
                    <a:pt x="827326" y="2994995"/>
                  </a:lnTo>
                  <a:lnTo>
                    <a:pt x="781912" y="2983553"/>
                  </a:lnTo>
                  <a:lnTo>
                    <a:pt x="737289" y="2970183"/>
                  </a:lnTo>
                  <a:lnTo>
                    <a:pt x="693504" y="2954934"/>
                  </a:lnTo>
                  <a:lnTo>
                    <a:pt x="650604" y="2937852"/>
                  </a:lnTo>
                  <a:lnTo>
                    <a:pt x="608637" y="2918986"/>
                  </a:lnTo>
                  <a:lnTo>
                    <a:pt x="567650" y="2898382"/>
                  </a:lnTo>
                  <a:lnTo>
                    <a:pt x="527691" y="2876088"/>
                  </a:lnTo>
                  <a:lnTo>
                    <a:pt x="488807" y="2852150"/>
                  </a:lnTo>
                  <a:lnTo>
                    <a:pt x="451044" y="2826618"/>
                  </a:lnTo>
                  <a:lnTo>
                    <a:pt x="414452" y="2799537"/>
                  </a:lnTo>
                  <a:lnTo>
                    <a:pt x="379076" y="2770955"/>
                  </a:lnTo>
                  <a:lnTo>
                    <a:pt x="344964" y="2740919"/>
                  </a:lnTo>
                  <a:lnTo>
                    <a:pt x="312164" y="2709478"/>
                  </a:lnTo>
                  <a:lnTo>
                    <a:pt x="280723" y="2676677"/>
                  </a:lnTo>
                  <a:lnTo>
                    <a:pt x="250688" y="2642566"/>
                  </a:lnTo>
                  <a:lnTo>
                    <a:pt x="222106" y="2607189"/>
                  </a:lnTo>
                  <a:lnTo>
                    <a:pt x="195025" y="2570597"/>
                  </a:lnTo>
                  <a:lnTo>
                    <a:pt x="169493" y="2532834"/>
                  </a:lnTo>
                  <a:lnTo>
                    <a:pt x="145556" y="2493950"/>
                  </a:lnTo>
                  <a:lnTo>
                    <a:pt x="123262" y="2453991"/>
                  </a:lnTo>
                  <a:lnTo>
                    <a:pt x="102658" y="2413004"/>
                  </a:lnTo>
                  <a:lnTo>
                    <a:pt x="83792" y="2371037"/>
                  </a:lnTo>
                  <a:lnTo>
                    <a:pt x="66711" y="2328138"/>
                  </a:lnTo>
                  <a:lnTo>
                    <a:pt x="51462" y="2284353"/>
                  </a:lnTo>
                  <a:lnTo>
                    <a:pt x="38093" y="2239730"/>
                  </a:lnTo>
                  <a:lnTo>
                    <a:pt x="26650" y="2194316"/>
                  </a:lnTo>
                  <a:lnTo>
                    <a:pt x="17182" y="2148159"/>
                  </a:lnTo>
                  <a:lnTo>
                    <a:pt x="9736" y="2101306"/>
                  </a:lnTo>
                  <a:lnTo>
                    <a:pt x="4358" y="2053804"/>
                  </a:lnTo>
                  <a:lnTo>
                    <a:pt x="1097" y="2005701"/>
                  </a:lnTo>
                  <a:lnTo>
                    <a:pt x="0" y="1957044"/>
                  </a:lnTo>
                </a:path>
                <a:path w="3986529" h="3021965" extrusionOk="0">
                  <a:moveTo>
                    <a:pt x="0" y="1957044"/>
                  </a:moveTo>
                  <a:lnTo>
                    <a:pt x="0" y="0"/>
                  </a:lnTo>
                </a:path>
                <a:path w="3986529" h="3021965" extrusionOk="0">
                  <a:moveTo>
                    <a:pt x="665073" y="0"/>
                  </a:moveTo>
                  <a:lnTo>
                    <a:pt x="665073" y="1957044"/>
                  </a:lnTo>
                </a:path>
                <a:path w="3986529" h="3021965" extrusionOk="0">
                  <a:moveTo>
                    <a:pt x="665073" y="1957044"/>
                  </a:moveTo>
                  <a:lnTo>
                    <a:pt x="667766" y="2003571"/>
                  </a:lnTo>
                  <a:lnTo>
                    <a:pt x="675643" y="2048539"/>
                  </a:lnTo>
                  <a:lnTo>
                    <a:pt x="688403" y="2091646"/>
                  </a:lnTo>
                  <a:lnTo>
                    <a:pt x="705742" y="2132590"/>
                  </a:lnTo>
                  <a:lnTo>
                    <a:pt x="727360" y="2171068"/>
                  </a:lnTo>
                  <a:lnTo>
                    <a:pt x="752954" y="2206778"/>
                  </a:lnTo>
                  <a:lnTo>
                    <a:pt x="782223" y="2239419"/>
                  </a:lnTo>
                  <a:lnTo>
                    <a:pt x="814863" y="2268688"/>
                  </a:lnTo>
                  <a:lnTo>
                    <a:pt x="850573" y="2294283"/>
                  </a:lnTo>
                  <a:lnTo>
                    <a:pt x="889051" y="2315902"/>
                  </a:lnTo>
                  <a:lnTo>
                    <a:pt x="929995" y="2333242"/>
                  </a:lnTo>
                  <a:lnTo>
                    <a:pt x="973103" y="2346003"/>
                  </a:lnTo>
                  <a:lnTo>
                    <a:pt x="1018073" y="2353880"/>
                  </a:lnTo>
                  <a:lnTo>
                    <a:pt x="1064602" y="2356573"/>
                  </a:lnTo>
                  <a:lnTo>
                    <a:pt x="1111129" y="2353880"/>
                  </a:lnTo>
                  <a:lnTo>
                    <a:pt x="1156098" y="2346003"/>
                  </a:lnTo>
                  <a:lnTo>
                    <a:pt x="1199204" y="2333242"/>
                  </a:lnTo>
                  <a:lnTo>
                    <a:pt x="1240148" y="2315902"/>
                  </a:lnTo>
                  <a:lnTo>
                    <a:pt x="1278626" y="2294283"/>
                  </a:lnTo>
                  <a:lnTo>
                    <a:pt x="1314337" y="2268688"/>
                  </a:lnTo>
                  <a:lnTo>
                    <a:pt x="1346977" y="2239419"/>
                  </a:lnTo>
                  <a:lnTo>
                    <a:pt x="1376246" y="2206778"/>
                  </a:lnTo>
                  <a:lnTo>
                    <a:pt x="1401841" y="2171068"/>
                  </a:lnTo>
                  <a:lnTo>
                    <a:pt x="1423460" y="2132590"/>
                  </a:lnTo>
                  <a:lnTo>
                    <a:pt x="1440801" y="2091646"/>
                  </a:lnTo>
                  <a:lnTo>
                    <a:pt x="1453561" y="2048539"/>
                  </a:lnTo>
                  <a:lnTo>
                    <a:pt x="1461439" y="2003571"/>
                  </a:lnTo>
                  <a:lnTo>
                    <a:pt x="1464132" y="1957044"/>
                  </a:lnTo>
                </a:path>
                <a:path w="3986529" h="3021965" extrusionOk="0">
                  <a:moveTo>
                    <a:pt x="1464132" y="1957044"/>
                  </a:moveTo>
                  <a:lnTo>
                    <a:pt x="1464132" y="1422311"/>
                  </a:lnTo>
                </a:path>
                <a:path w="3986529" h="3021965" extrusionOk="0">
                  <a:moveTo>
                    <a:pt x="1464132" y="1422311"/>
                  </a:moveTo>
                  <a:lnTo>
                    <a:pt x="1465462" y="1374775"/>
                  </a:lnTo>
                  <a:lnTo>
                    <a:pt x="1469407" y="1327926"/>
                  </a:lnTo>
                  <a:lnTo>
                    <a:pt x="1475894" y="1281836"/>
                  </a:lnTo>
                  <a:lnTo>
                    <a:pt x="1484851" y="1236574"/>
                  </a:lnTo>
                  <a:lnTo>
                    <a:pt x="1496209" y="1192213"/>
                  </a:lnTo>
                  <a:lnTo>
                    <a:pt x="1509894" y="1148825"/>
                  </a:lnTo>
                  <a:lnTo>
                    <a:pt x="1525837" y="1106479"/>
                  </a:lnTo>
                  <a:lnTo>
                    <a:pt x="1543965" y="1065249"/>
                  </a:lnTo>
                  <a:lnTo>
                    <a:pt x="1564207" y="1025205"/>
                  </a:lnTo>
                  <a:lnTo>
                    <a:pt x="1586492" y="986418"/>
                  </a:lnTo>
                  <a:lnTo>
                    <a:pt x="1610749" y="948961"/>
                  </a:lnTo>
                  <a:lnTo>
                    <a:pt x="1636905" y="912904"/>
                  </a:lnTo>
                  <a:lnTo>
                    <a:pt x="1664890" y="878318"/>
                  </a:lnTo>
                  <a:lnTo>
                    <a:pt x="1694632" y="845276"/>
                  </a:lnTo>
                  <a:lnTo>
                    <a:pt x="1726061" y="813848"/>
                  </a:lnTo>
                  <a:lnTo>
                    <a:pt x="1759103" y="784106"/>
                  </a:lnTo>
                  <a:lnTo>
                    <a:pt x="1793689" y="756121"/>
                  </a:lnTo>
                  <a:lnTo>
                    <a:pt x="1829747" y="729965"/>
                  </a:lnTo>
                  <a:lnTo>
                    <a:pt x="1867205" y="705709"/>
                  </a:lnTo>
                  <a:lnTo>
                    <a:pt x="1905992" y="683424"/>
                  </a:lnTo>
                  <a:lnTo>
                    <a:pt x="1946037" y="663182"/>
                  </a:lnTo>
                  <a:lnTo>
                    <a:pt x="1987268" y="645054"/>
                  </a:lnTo>
                  <a:lnTo>
                    <a:pt x="2029614" y="629111"/>
                  </a:lnTo>
                  <a:lnTo>
                    <a:pt x="2073004" y="615426"/>
                  </a:lnTo>
                  <a:lnTo>
                    <a:pt x="2117365" y="604068"/>
                  </a:lnTo>
                  <a:lnTo>
                    <a:pt x="2162628" y="595110"/>
                  </a:lnTo>
                  <a:lnTo>
                    <a:pt x="2208720" y="588624"/>
                  </a:lnTo>
                  <a:lnTo>
                    <a:pt x="2255570" y="584679"/>
                  </a:lnTo>
                  <a:lnTo>
                    <a:pt x="2303106" y="583349"/>
                  </a:lnTo>
                </a:path>
                <a:path w="3986529" h="3021965" extrusionOk="0">
                  <a:moveTo>
                    <a:pt x="2303106" y="583349"/>
                  </a:moveTo>
                  <a:lnTo>
                    <a:pt x="3986136" y="583349"/>
                  </a:lnTo>
                </a:path>
                <a:path w="3986529" h="3021965" extrusionOk="0">
                  <a:moveTo>
                    <a:pt x="3986136" y="1115402"/>
                  </a:moveTo>
                  <a:lnTo>
                    <a:pt x="2303106" y="1115402"/>
                  </a:lnTo>
                </a:path>
                <a:path w="3986529" h="3021965" extrusionOk="0">
                  <a:moveTo>
                    <a:pt x="2303106" y="1115402"/>
                  </a:moveTo>
                  <a:lnTo>
                    <a:pt x="2253387" y="1119427"/>
                  </a:lnTo>
                  <a:lnTo>
                    <a:pt x="2206198" y="1131075"/>
                  </a:lnTo>
                  <a:lnTo>
                    <a:pt x="2162177" y="1149711"/>
                  </a:lnTo>
                  <a:lnTo>
                    <a:pt x="2121958" y="1174697"/>
                  </a:lnTo>
                  <a:lnTo>
                    <a:pt x="2086181" y="1205396"/>
                  </a:lnTo>
                  <a:lnTo>
                    <a:pt x="2055480" y="1241173"/>
                  </a:lnTo>
                  <a:lnTo>
                    <a:pt x="2030494" y="1281389"/>
                  </a:lnTo>
                  <a:lnTo>
                    <a:pt x="2011858" y="1325409"/>
                  </a:lnTo>
                  <a:lnTo>
                    <a:pt x="2000210" y="1372595"/>
                  </a:lnTo>
                  <a:lnTo>
                    <a:pt x="1996186" y="1422311"/>
                  </a:lnTo>
                </a:path>
                <a:path w="3986529" h="3021965" extrusionOk="0">
                  <a:moveTo>
                    <a:pt x="1996186" y="1422311"/>
                  </a:moveTo>
                  <a:lnTo>
                    <a:pt x="1996186" y="1957044"/>
                  </a:lnTo>
                </a:path>
                <a:path w="3986529" h="3021965" extrusionOk="0">
                  <a:moveTo>
                    <a:pt x="1996186" y="1957044"/>
                  </a:moveTo>
                  <a:lnTo>
                    <a:pt x="1994971" y="2004910"/>
                  </a:lnTo>
                  <a:lnTo>
                    <a:pt x="1991367" y="2052155"/>
                  </a:lnTo>
                  <a:lnTo>
                    <a:pt x="1985432" y="2098722"/>
                  </a:lnTo>
                  <a:lnTo>
                    <a:pt x="1977225" y="2144551"/>
                  </a:lnTo>
                  <a:lnTo>
                    <a:pt x="1966806" y="2189583"/>
                  </a:lnTo>
                  <a:lnTo>
                    <a:pt x="1954233" y="2233758"/>
                  </a:lnTo>
                  <a:lnTo>
                    <a:pt x="1939565" y="2277019"/>
                  </a:lnTo>
                  <a:lnTo>
                    <a:pt x="1922861" y="2319306"/>
                  </a:lnTo>
                  <a:lnTo>
                    <a:pt x="1904181" y="2360560"/>
                  </a:lnTo>
                  <a:lnTo>
                    <a:pt x="1883583" y="2400722"/>
                  </a:lnTo>
                  <a:lnTo>
                    <a:pt x="1861126" y="2439733"/>
                  </a:lnTo>
                  <a:lnTo>
                    <a:pt x="1836869" y="2477534"/>
                  </a:lnTo>
                  <a:lnTo>
                    <a:pt x="1810871" y="2514066"/>
                  </a:lnTo>
                  <a:lnTo>
                    <a:pt x="1783192" y="2549271"/>
                  </a:lnTo>
                  <a:lnTo>
                    <a:pt x="1753889" y="2583088"/>
                  </a:lnTo>
                  <a:lnTo>
                    <a:pt x="1723023" y="2615460"/>
                  </a:lnTo>
                  <a:lnTo>
                    <a:pt x="1690652" y="2646326"/>
                  </a:lnTo>
                  <a:lnTo>
                    <a:pt x="1656834" y="2675629"/>
                  </a:lnTo>
                  <a:lnTo>
                    <a:pt x="1621630" y="2703309"/>
                  </a:lnTo>
                  <a:lnTo>
                    <a:pt x="1585098" y="2729307"/>
                  </a:lnTo>
                  <a:lnTo>
                    <a:pt x="1547297" y="2753565"/>
                  </a:lnTo>
                  <a:lnTo>
                    <a:pt x="1508286" y="2776022"/>
                  </a:lnTo>
                  <a:lnTo>
                    <a:pt x="1468124" y="2796621"/>
                  </a:lnTo>
                  <a:lnTo>
                    <a:pt x="1426870" y="2815301"/>
                  </a:lnTo>
                  <a:lnTo>
                    <a:pt x="1384583" y="2832005"/>
                  </a:lnTo>
                  <a:lnTo>
                    <a:pt x="1341321" y="2846674"/>
                  </a:lnTo>
                  <a:lnTo>
                    <a:pt x="1297145" y="2859247"/>
                  </a:lnTo>
                  <a:lnTo>
                    <a:pt x="1252113" y="2869666"/>
                  </a:lnTo>
                  <a:lnTo>
                    <a:pt x="1206283" y="2877873"/>
                  </a:lnTo>
                  <a:lnTo>
                    <a:pt x="1159716" y="2883808"/>
                  </a:lnTo>
                  <a:lnTo>
                    <a:pt x="1112469" y="2887413"/>
                  </a:lnTo>
                  <a:lnTo>
                    <a:pt x="1064602" y="2888627"/>
                  </a:lnTo>
                  <a:lnTo>
                    <a:pt x="1016736" y="2887413"/>
                  </a:lnTo>
                  <a:lnTo>
                    <a:pt x="969489" y="2883808"/>
                  </a:lnTo>
                  <a:lnTo>
                    <a:pt x="922921" y="2877873"/>
                  </a:lnTo>
                  <a:lnTo>
                    <a:pt x="877091" y="2869666"/>
                  </a:lnTo>
                  <a:lnTo>
                    <a:pt x="832059" y="2859247"/>
                  </a:lnTo>
                  <a:lnTo>
                    <a:pt x="787882" y="2846674"/>
                  </a:lnTo>
                  <a:lnTo>
                    <a:pt x="744621" y="2832005"/>
                  </a:lnTo>
                  <a:lnTo>
                    <a:pt x="702333" y="2815301"/>
                  </a:lnTo>
                  <a:lnTo>
                    <a:pt x="661079" y="2796621"/>
                  </a:lnTo>
                  <a:lnTo>
                    <a:pt x="620916" y="2776022"/>
                  </a:lnTo>
                  <a:lnTo>
                    <a:pt x="581904" y="2753565"/>
                  </a:lnTo>
                  <a:lnTo>
                    <a:pt x="544103" y="2729307"/>
                  </a:lnTo>
                  <a:lnTo>
                    <a:pt x="507570" y="2703309"/>
                  </a:lnTo>
                  <a:lnTo>
                    <a:pt x="472365" y="2675629"/>
                  </a:lnTo>
                  <a:lnTo>
                    <a:pt x="438548" y="2646326"/>
                  </a:lnTo>
                  <a:lnTo>
                    <a:pt x="406176" y="2615460"/>
                  </a:lnTo>
                  <a:lnTo>
                    <a:pt x="375309" y="2583088"/>
                  </a:lnTo>
                  <a:lnTo>
                    <a:pt x="346006" y="2549271"/>
                  </a:lnTo>
                  <a:lnTo>
                    <a:pt x="318325" y="2514066"/>
                  </a:lnTo>
                  <a:lnTo>
                    <a:pt x="292327" y="2477534"/>
                  </a:lnTo>
                  <a:lnTo>
                    <a:pt x="268070" y="2439733"/>
                  </a:lnTo>
                  <a:lnTo>
                    <a:pt x="245612" y="2400722"/>
                  </a:lnTo>
                  <a:lnTo>
                    <a:pt x="225013" y="2360560"/>
                  </a:lnTo>
                  <a:lnTo>
                    <a:pt x="206333" y="2319306"/>
                  </a:lnTo>
                  <a:lnTo>
                    <a:pt x="189629" y="2277019"/>
                  </a:lnTo>
                  <a:lnTo>
                    <a:pt x="174960" y="2233758"/>
                  </a:lnTo>
                  <a:lnTo>
                    <a:pt x="162387" y="2189583"/>
                  </a:lnTo>
                  <a:lnTo>
                    <a:pt x="151967" y="2144551"/>
                  </a:lnTo>
                  <a:lnTo>
                    <a:pt x="143760" y="2098722"/>
                  </a:lnTo>
                  <a:lnTo>
                    <a:pt x="137825" y="2052155"/>
                  </a:lnTo>
                  <a:lnTo>
                    <a:pt x="134221" y="2004910"/>
                  </a:lnTo>
                  <a:lnTo>
                    <a:pt x="133007" y="1957044"/>
                  </a:lnTo>
                </a:path>
                <a:path w="3986529" h="3021965" extrusionOk="0">
                  <a:moveTo>
                    <a:pt x="133007" y="1957044"/>
                  </a:moveTo>
                  <a:lnTo>
                    <a:pt x="133007" y="0"/>
                  </a:lnTo>
                </a:path>
                <a:path w="3986529" h="3021965" extrusionOk="0">
                  <a:moveTo>
                    <a:pt x="532053" y="0"/>
                  </a:moveTo>
                  <a:lnTo>
                    <a:pt x="532053" y="1957044"/>
                  </a:lnTo>
                </a:path>
                <a:path w="3986529" h="3021965" extrusionOk="0">
                  <a:moveTo>
                    <a:pt x="532053" y="1957044"/>
                  </a:moveTo>
                  <a:lnTo>
                    <a:pt x="534234" y="2005445"/>
                  </a:lnTo>
                  <a:lnTo>
                    <a:pt x="540649" y="2052644"/>
                  </a:lnTo>
                  <a:lnTo>
                    <a:pt x="551110" y="2098449"/>
                  </a:lnTo>
                  <a:lnTo>
                    <a:pt x="565426" y="2142673"/>
                  </a:lnTo>
                  <a:lnTo>
                    <a:pt x="583409" y="2185126"/>
                  </a:lnTo>
                  <a:lnTo>
                    <a:pt x="604869" y="2225618"/>
                  </a:lnTo>
                  <a:lnTo>
                    <a:pt x="629616" y="2263959"/>
                  </a:lnTo>
                  <a:lnTo>
                    <a:pt x="657461" y="2299960"/>
                  </a:lnTo>
                  <a:lnTo>
                    <a:pt x="688214" y="2333432"/>
                  </a:lnTo>
                  <a:lnTo>
                    <a:pt x="721686" y="2364186"/>
                  </a:lnTo>
                  <a:lnTo>
                    <a:pt x="757688" y="2392030"/>
                  </a:lnTo>
                  <a:lnTo>
                    <a:pt x="796029" y="2416778"/>
                  </a:lnTo>
                  <a:lnTo>
                    <a:pt x="836521" y="2438237"/>
                  </a:lnTo>
                  <a:lnTo>
                    <a:pt x="878973" y="2456220"/>
                  </a:lnTo>
                  <a:lnTo>
                    <a:pt x="923197" y="2470537"/>
                  </a:lnTo>
                  <a:lnTo>
                    <a:pt x="969003" y="2480997"/>
                  </a:lnTo>
                  <a:lnTo>
                    <a:pt x="1016201" y="2487413"/>
                  </a:lnTo>
                  <a:lnTo>
                    <a:pt x="1064602" y="2489593"/>
                  </a:lnTo>
                  <a:lnTo>
                    <a:pt x="1113005" y="2487413"/>
                  </a:lnTo>
                  <a:lnTo>
                    <a:pt x="1160205" y="2480997"/>
                  </a:lnTo>
                  <a:lnTo>
                    <a:pt x="1206011" y="2470537"/>
                  </a:lnTo>
                  <a:lnTo>
                    <a:pt x="1250235" y="2456220"/>
                  </a:lnTo>
                  <a:lnTo>
                    <a:pt x="1292687" y="2438237"/>
                  </a:lnTo>
                  <a:lnTo>
                    <a:pt x="1333178" y="2416778"/>
                  </a:lnTo>
                  <a:lnTo>
                    <a:pt x="1371518" y="2392030"/>
                  </a:lnTo>
                  <a:lnTo>
                    <a:pt x="1407519" y="2364186"/>
                  </a:lnTo>
                  <a:lnTo>
                    <a:pt x="1440989" y="2333432"/>
                  </a:lnTo>
                  <a:lnTo>
                    <a:pt x="1471741" y="2299960"/>
                  </a:lnTo>
                  <a:lnTo>
                    <a:pt x="1499584" y="2263959"/>
                  </a:lnTo>
                  <a:lnTo>
                    <a:pt x="1524329" y="2225618"/>
                  </a:lnTo>
                  <a:lnTo>
                    <a:pt x="1545787" y="2185126"/>
                  </a:lnTo>
                  <a:lnTo>
                    <a:pt x="1563769" y="2142673"/>
                  </a:lnTo>
                  <a:lnTo>
                    <a:pt x="1578084" y="2098449"/>
                  </a:lnTo>
                  <a:lnTo>
                    <a:pt x="1588544" y="2052644"/>
                  </a:lnTo>
                  <a:lnTo>
                    <a:pt x="1594958" y="2005445"/>
                  </a:lnTo>
                  <a:lnTo>
                    <a:pt x="1597139" y="1957044"/>
                  </a:lnTo>
                </a:path>
                <a:path w="3986529" h="3021965" extrusionOk="0">
                  <a:moveTo>
                    <a:pt x="1597139" y="1957044"/>
                  </a:moveTo>
                  <a:lnTo>
                    <a:pt x="1597139" y="1422311"/>
                  </a:lnTo>
                </a:path>
                <a:path w="3986529" h="3021965" extrusionOk="0">
                  <a:moveTo>
                    <a:pt x="1597139" y="1422311"/>
                  </a:moveTo>
                  <a:lnTo>
                    <a:pt x="1598771" y="1374049"/>
                  </a:lnTo>
                  <a:lnTo>
                    <a:pt x="1603595" y="1326650"/>
                  </a:lnTo>
                  <a:lnTo>
                    <a:pt x="1611507" y="1280218"/>
                  </a:lnTo>
                  <a:lnTo>
                    <a:pt x="1622399" y="1234861"/>
                  </a:lnTo>
                  <a:lnTo>
                    <a:pt x="1636167" y="1190683"/>
                  </a:lnTo>
                  <a:lnTo>
                    <a:pt x="1652704" y="1147790"/>
                  </a:lnTo>
                  <a:lnTo>
                    <a:pt x="1671904" y="1106289"/>
                  </a:lnTo>
                  <a:lnTo>
                    <a:pt x="1693661" y="1066286"/>
                  </a:lnTo>
                  <a:lnTo>
                    <a:pt x="1717869" y="1027887"/>
                  </a:lnTo>
                  <a:lnTo>
                    <a:pt x="1744423" y="991197"/>
                  </a:lnTo>
                  <a:lnTo>
                    <a:pt x="1773216" y="956322"/>
                  </a:lnTo>
                  <a:lnTo>
                    <a:pt x="1804142" y="923369"/>
                  </a:lnTo>
                  <a:lnTo>
                    <a:pt x="1837097" y="892443"/>
                  </a:lnTo>
                  <a:lnTo>
                    <a:pt x="1871972" y="863651"/>
                  </a:lnTo>
                  <a:lnTo>
                    <a:pt x="1908663" y="837097"/>
                  </a:lnTo>
                  <a:lnTo>
                    <a:pt x="1947064" y="812889"/>
                  </a:lnTo>
                  <a:lnTo>
                    <a:pt x="1987069" y="791133"/>
                  </a:lnTo>
                  <a:lnTo>
                    <a:pt x="2028571" y="771933"/>
                  </a:lnTo>
                  <a:lnTo>
                    <a:pt x="2071466" y="755396"/>
                  </a:lnTo>
                  <a:lnTo>
                    <a:pt x="2115646" y="741629"/>
                  </a:lnTo>
                  <a:lnTo>
                    <a:pt x="2161006" y="730736"/>
                  </a:lnTo>
                  <a:lnTo>
                    <a:pt x="2207440" y="722825"/>
                  </a:lnTo>
                  <a:lnTo>
                    <a:pt x="2254842" y="718000"/>
                  </a:lnTo>
                  <a:lnTo>
                    <a:pt x="2303106" y="716368"/>
                  </a:lnTo>
                </a:path>
                <a:path w="3986529" h="3021965" extrusionOk="0">
                  <a:moveTo>
                    <a:pt x="2303106" y="716368"/>
                  </a:moveTo>
                  <a:lnTo>
                    <a:pt x="3986136" y="716368"/>
                  </a:lnTo>
                </a:path>
                <a:path w="3986529" h="3021965" extrusionOk="0">
                  <a:moveTo>
                    <a:pt x="3986136" y="982395"/>
                  </a:moveTo>
                  <a:lnTo>
                    <a:pt x="2303106" y="982395"/>
                  </a:lnTo>
                </a:path>
                <a:path w="3986529" h="3021965" extrusionOk="0">
                  <a:moveTo>
                    <a:pt x="2303106" y="982395"/>
                  </a:moveTo>
                  <a:lnTo>
                    <a:pt x="2255238" y="984981"/>
                  </a:lnTo>
                  <a:lnTo>
                    <a:pt x="2208846" y="992560"/>
                  </a:lnTo>
                  <a:lnTo>
                    <a:pt x="2164201" y="1004860"/>
                  </a:lnTo>
                  <a:lnTo>
                    <a:pt x="2121573" y="1021611"/>
                  </a:lnTo>
                  <a:lnTo>
                    <a:pt x="2081233" y="1042543"/>
                  </a:lnTo>
                  <a:lnTo>
                    <a:pt x="2043452" y="1067385"/>
                  </a:lnTo>
                  <a:lnTo>
                    <a:pt x="2008499" y="1095868"/>
                  </a:lnTo>
                  <a:lnTo>
                    <a:pt x="1976645" y="1127719"/>
                  </a:lnTo>
                  <a:lnTo>
                    <a:pt x="1948161" y="1162670"/>
                  </a:lnTo>
                  <a:lnTo>
                    <a:pt x="1923317" y="1200450"/>
                  </a:lnTo>
                  <a:lnTo>
                    <a:pt x="1902384" y="1240787"/>
                  </a:lnTo>
                  <a:lnTo>
                    <a:pt x="1885632" y="1283413"/>
                  </a:lnTo>
                  <a:lnTo>
                    <a:pt x="1873331" y="1328055"/>
                  </a:lnTo>
                  <a:lnTo>
                    <a:pt x="1865752" y="1374445"/>
                  </a:lnTo>
                  <a:lnTo>
                    <a:pt x="1863166" y="1422311"/>
                  </a:lnTo>
                </a:path>
                <a:path w="3986529" h="3021965" extrusionOk="0">
                  <a:moveTo>
                    <a:pt x="1863166" y="1422311"/>
                  </a:moveTo>
                  <a:lnTo>
                    <a:pt x="1863166" y="1957044"/>
                  </a:lnTo>
                </a:path>
                <a:path w="3986529" h="3021965" extrusionOk="0">
                  <a:moveTo>
                    <a:pt x="1863166" y="1957044"/>
                  </a:moveTo>
                  <a:lnTo>
                    <a:pt x="1861706" y="2005618"/>
                  </a:lnTo>
                  <a:lnTo>
                    <a:pt x="1857381" y="2053433"/>
                  </a:lnTo>
                  <a:lnTo>
                    <a:pt x="1850277" y="2100403"/>
                  </a:lnTo>
                  <a:lnTo>
                    <a:pt x="1840476" y="2146445"/>
                  </a:lnTo>
                  <a:lnTo>
                    <a:pt x="1828064" y="2191475"/>
                  </a:lnTo>
                  <a:lnTo>
                    <a:pt x="1813125" y="2235408"/>
                  </a:lnTo>
                  <a:lnTo>
                    <a:pt x="1795742" y="2278160"/>
                  </a:lnTo>
                  <a:lnTo>
                    <a:pt x="1776000" y="2319648"/>
                  </a:lnTo>
                  <a:lnTo>
                    <a:pt x="1753983" y="2359786"/>
                  </a:lnTo>
                  <a:lnTo>
                    <a:pt x="1729775" y="2398492"/>
                  </a:lnTo>
                  <a:lnTo>
                    <a:pt x="1703460" y="2435679"/>
                  </a:lnTo>
                  <a:lnTo>
                    <a:pt x="1675123" y="2471266"/>
                  </a:lnTo>
                  <a:lnTo>
                    <a:pt x="1644848" y="2505166"/>
                  </a:lnTo>
                  <a:lnTo>
                    <a:pt x="1612718" y="2537296"/>
                  </a:lnTo>
                  <a:lnTo>
                    <a:pt x="1578819" y="2567572"/>
                  </a:lnTo>
                  <a:lnTo>
                    <a:pt x="1543233" y="2595910"/>
                  </a:lnTo>
                  <a:lnTo>
                    <a:pt x="1506046" y="2622225"/>
                  </a:lnTo>
                  <a:lnTo>
                    <a:pt x="1467342" y="2646434"/>
                  </a:lnTo>
                  <a:lnTo>
                    <a:pt x="1427204" y="2668452"/>
                  </a:lnTo>
                  <a:lnTo>
                    <a:pt x="1385717" y="2688194"/>
                  </a:lnTo>
                  <a:lnTo>
                    <a:pt x="1342965" y="2705578"/>
                  </a:lnTo>
                  <a:lnTo>
                    <a:pt x="1299032" y="2720518"/>
                  </a:lnTo>
                  <a:lnTo>
                    <a:pt x="1254003" y="2732930"/>
                  </a:lnTo>
                  <a:lnTo>
                    <a:pt x="1207961" y="2742731"/>
                  </a:lnTo>
                  <a:lnTo>
                    <a:pt x="1160991" y="2749835"/>
                  </a:lnTo>
                  <a:lnTo>
                    <a:pt x="1113177" y="2754160"/>
                  </a:lnTo>
                  <a:lnTo>
                    <a:pt x="1064602" y="2755620"/>
                  </a:lnTo>
                  <a:lnTo>
                    <a:pt x="1016028" y="2754160"/>
                  </a:lnTo>
                  <a:lnTo>
                    <a:pt x="968214" y="2749835"/>
                  </a:lnTo>
                  <a:lnTo>
                    <a:pt x="921244" y="2742731"/>
                  </a:lnTo>
                  <a:lnTo>
                    <a:pt x="875201" y="2732930"/>
                  </a:lnTo>
                  <a:lnTo>
                    <a:pt x="830172" y="2720518"/>
                  </a:lnTo>
                  <a:lnTo>
                    <a:pt x="786238" y="2705578"/>
                  </a:lnTo>
                  <a:lnTo>
                    <a:pt x="743486" y="2688194"/>
                  </a:lnTo>
                  <a:lnTo>
                    <a:pt x="701998" y="2668452"/>
                  </a:lnTo>
                  <a:lnTo>
                    <a:pt x="661860" y="2646434"/>
                  </a:lnTo>
                  <a:lnTo>
                    <a:pt x="623155" y="2622225"/>
                  </a:lnTo>
                  <a:lnTo>
                    <a:pt x="585967" y="2595910"/>
                  </a:lnTo>
                  <a:lnTo>
                    <a:pt x="550381" y="2567572"/>
                  </a:lnTo>
                  <a:lnTo>
                    <a:pt x="516481" y="2537296"/>
                  </a:lnTo>
                  <a:lnTo>
                    <a:pt x="484350" y="2505166"/>
                  </a:lnTo>
                  <a:lnTo>
                    <a:pt x="454074" y="2471266"/>
                  </a:lnTo>
                  <a:lnTo>
                    <a:pt x="425736" y="2435679"/>
                  </a:lnTo>
                  <a:lnTo>
                    <a:pt x="399421" y="2398492"/>
                  </a:lnTo>
                  <a:lnTo>
                    <a:pt x="375213" y="2359787"/>
                  </a:lnTo>
                  <a:lnTo>
                    <a:pt x="353195" y="2319648"/>
                  </a:lnTo>
                  <a:lnTo>
                    <a:pt x="333452" y="2278160"/>
                  </a:lnTo>
                  <a:lnTo>
                    <a:pt x="316069" y="2235408"/>
                  </a:lnTo>
                  <a:lnTo>
                    <a:pt x="301129" y="2191475"/>
                  </a:lnTo>
                  <a:lnTo>
                    <a:pt x="288716" y="2146445"/>
                  </a:lnTo>
                  <a:lnTo>
                    <a:pt x="278916" y="2100403"/>
                  </a:lnTo>
                  <a:lnTo>
                    <a:pt x="271811" y="2053433"/>
                  </a:lnTo>
                  <a:lnTo>
                    <a:pt x="267487" y="2005618"/>
                  </a:lnTo>
                  <a:lnTo>
                    <a:pt x="266026" y="1957044"/>
                  </a:lnTo>
                </a:path>
                <a:path w="3986529" h="3021965" extrusionOk="0">
                  <a:moveTo>
                    <a:pt x="266026" y="1957044"/>
                  </a:moveTo>
                  <a:lnTo>
                    <a:pt x="266026" y="0"/>
                  </a:lnTo>
                </a:path>
                <a:path w="3986529" h="3021965" extrusionOk="0">
                  <a:moveTo>
                    <a:pt x="3986136" y="849376"/>
                  </a:moveTo>
                  <a:lnTo>
                    <a:pt x="2303106" y="849376"/>
                  </a:lnTo>
                </a:path>
                <a:path w="3986529" h="3021965" extrusionOk="0">
                  <a:moveTo>
                    <a:pt x="2303106" y="849376"/>
                  </a:moveTo>
                  <a:lnTo>
                    <a:pt x="2256115" y="851275"/>
                  </a:lnTo>
                  <a:lnTo>
                    <a:pt x="2210171" y="856874"/>
                  </a:lnTo>
                  <a:lnTo>
                    <a:pt x="2165419" y="866027"/>
                  </a:lnTo>
                  <a:lnTo>
                    <a:pt x="2122009" y="878584"/>
                  </a:lnTo>
                  <a:lnTo>
                    <a:pt x="2080088" y="894400"/>
                  </a:lnTo>
                  <a:lnTo>
                    <a:pt x="2039803" y="913326"/>
                  </a:lnTo>
                  <a:lnTo>
                    <a:pt x="2001301" y="935215"/>
                  </a:lnTo>
                  <a:lnTo>
                    <a:pt x="1964730" y="959920"/>
                  </a:lnTo>
                  <a:lnTo>
                    <a:pt x="1930237" y="987292"/>
                  </a:lnTo>
                  <a:lnTo>
                    <a:pt x="1897970" y="1017185"/>
                  </a:lnTo>
                  <a:lnTo>
                    <a:pt x="1868076" y="1049452"/>
                  </a:lnTo>
                  <a:lnTo>
                    <a:pt x="1840703" y="1083944"/>
                  </a:lnTo>
                  <a:lnTo>
                    <a:pt x="1815999" y="1120514"/>
                  </a:lnTo>
                  <a:lnTo>
                    <a:pt x="1794109" y="1159015"/>
                  </a:lnTo>
                  <a:lnTo>
                    <a:pt x="1775183" y="1199300"/>
                  </a:lnTo>
                  <a:lnTo>
                    <a:pt x="1759368" y="1241220"/>
                  </a:lnTo>
                  <a:lnTo>
                    <a:pt x="1746810" y="1284629"/>
                  </a:lnTo>
                  <a:lnTo>
                    <a:pt x="1737657" y="1329378"/>
                  </a:lnTo>
                  <a:lnTo>
                    <a:pt x="1732058" y="1375321"/>
                  </a:lnTo>
                  <a:lnTo>
                    <a:pt x="1730159" y="1422311"/>
                  </a:lnTo>
                </a:path>
                <a:path w="3986529" h="3021965" extrusionOk="0">
                  <a:moveTo>
                    <a:pt x="1730159" y="1422311"/>
                  </a:moveTo>
                  <a:lnTo>
                    <a:pt x="1730159" y="1957044"/>
                  </a:lnTo>
                </a:path>
                <a:path w="3986529" h="3021965" extrusionOk="0">
                  <a:moveTo>
                    <a:pt x="1730159" y="1957044"/>
                  </a:moveTo>
                  <a:lnTo>
                    <a:pt x="1728488" y="2004575"/>
                  </a:lnTo>
                  <a:lnTo>
                    <a:pt x="1723549" y="2051205"/>
                  </a:lnTo>
                  <a:lnTo>
                    <a:pt x="1715457" y="2096819"/>
                  </a:lnTo>
                  <a:lnTo>
                    <a:pt x="1704322" y="2141307"/>
                  </a:lnTo>
                  <a:lnTo>
                    <a:pt x="1690258" y="2184554"/>
                  </a:lnTo>
                  <a:lnTo>
                    <a:pt x="1673378" y="2226449"/>
                  </a:lnTo>
                  <a:lnTo>
                    <a:pt x="1653793" y="2266879"/>
                  </a:lnTo>
                  <a:lnTo>
                    <a:pt x="1631618" y="2305731"/>
                  </a:lnTo>
                  <a:lnTo>
                    <a:pt x="1606963" y="2342893"/>
                  </a:lnTo>
                  <a:lnTo>
                    <a:pt x="1579943" y="2378252"/>
                  </a:lnTo>
                  <a:lnTo>
                    <a:pt x="1550668" y="2411695"/>
                  </a:lnTo>
                  <a:lnTo>
                    <a:pt x="1519253" y="2443110"/>
                  </a:lnTo>
                  <a:lnTo>
                    <a:pt x="1485810" y="2472384"/>
                  </a:lnTo>
                  <a:lnTo>
                    <a:pt x="1450451" y="2499405"/>
                  </a:lnTo>
                  <a:lnTo>
                    <a:pt x="1413290" y="2524059"/>
                  </a:lnTo>
                  <a:lnTo>
                    <a:pt x="1374437" y="2546235"/>
                  </a:lnTo>
                  <a:lnTo>
                    <a:pt x="1334008" y="2565820"/>
                  </a:lnTo>
                  <a:lnTo>
                    <a:pt x="1292112" y="2582700"/>
                  </a:lnTo>
                  <a:lnTo>
                    <a:pt x="1248865" y="2596764"/>
                  </a:lnTo>
                  <a:lnTo>
                    <a:pt x="1204378" y="2607898"/>
                  </a:lnTo>
                  <a:lnTo>
                    <a:pt x="1158763" y="2615991"/>
                  </a:lnTo>
                  <a:lnTo>
                    <a:pt x="1112134" y="2620929"/>
                  </a:lnTo>
                  <a:lnTo>
                    <a:pt x="1064602" y="2622600"/>
                  </a:lnTo>
                </a:path>
                <a:path w="3986529" h="3021965" extrusionOk="0">
                  <a:moveTo>
                    <a:pt x="1064602" y="2622600"/>
                  </a:moveTo>
                  <a:lnTo>
                    <a:pt x="1017071" y="2620929"/>
                  </a:lnTo>
                  <a:lnTo>
                    <a:pt x="970442" y="2615991"/>
                  </a:lnTo>
                  <a:lnTo>
                    <a:pt x="924827" y="2607898"/>
                  </a:lnTo>
                  <a:lnTo>
                    <a:pt x="880340" y="2596764"/>
                  </a:lnTo>
                  <a:lnTo>
                    <a:pt x="837092" y="2582700"/>
                  </a:lnTo>
                  <a:lnTo>
                    <a:pt x="795197" y="2565820"/>
                  </a:lnTo>
                  <a:lnTo>
                    <a:pt x="754767" y="2546235"/>
                  </a:lnTo>
                  <a:lnTo>
                    <a:pt x="715915" y="2524059"/>
                  </a:lnTo>
                  <a:lnTo>
                    <a:pt x="678753" y="2499405"/>
                  </a:lnTo>
                  <a:lnTo>
                    <a:pt x="643395" y="2472384"/>
                  </a:lnTo>
                  <a:lnTo>
                    <a:pt x="609951" y="2443110"/>
                  </a:lnTo>
                  <a:lnTo>
                    <a:pt x="578536" y="2411695"/>
                  </a:lnTo>
                  <a:lnTo>
                    <a:pt x="549262" y="2378252"/>
                  </a:lnTo>
                  <a:lnTo>
                    <a:pt x="522242" y="2342893"/>
                  </a:lnTo>
                  <a:lnTo>
                    <a:pt x="497587" y="2305731"/>
                  </a:lnTo>
                  <a:lnTo>
                    <a:pt x="475411" y="2266879"/>
                  </a:lnTo>
                  <a:lnTo>
                    <a:pt x="455827" y="2226449"/>
                  </a:lnTo>
                  <a:lnTo>
                    <a:pt x="438947" y="2184554"/>
                  </a:lnTo>
                  <a:lnTo>
                    <a:pt x="424883" y="2141307"/>
                  </a:lnTo>
                  <a:lnTo>
                    <a:pt x="413748" y="2096819"/>
                  </a:lnTo>
                  <a:lnTo>
                    <a:pt x="405656" y="2051205"/>
                  </a:lnTo>
                  <a:lnTo>
                    <a:pt x="400717" y="2004575"/>
                  </a:lnTo>
                  <a:lnTo>
                    <a:pt x="399046" y="1957044"/>
                  </a:lnTo>
                </a:path>
                <a:path w="3986529" h="3021965" extrusionOk="0">
                  <a:moveTo>
                    <a:pt x="399046" y="1957044"/>
                  </a:moveTo>
                  <a:lnTo>
                    <a:pt x="399046" y="0"/>
                  </a:lnTo>
                </a:path>
              </a:pathLst>
            </a:custGeom>
            <a:noFill/>
            <a:ln w="24150" cap="flat" cmpd="sng">
              <a:solidFill>
                <a:srgbClr val="A2B0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8" name="Google Shape;88;p8"/>
          <p:cNvGrpSpPr/>
          <p:nvPr/>
        </p:nvGrpSpPr>
        <p:grpSpPr>
          <a:xfrm>
            <a:off x="0" y="6815514"/>
            <a:ext cx="2020535" cy="694111"/>
            <a:chOff x="0" y="6815514"/>
            <a:chExt cx="2020535" cy="694111"/>
          </a:xfrm>
        </p:grpSpPr>
        <p:sp>
          <p:nvSpPr>
            <p:cNvPr id="89" name="Google Shape;89;p8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3" name="Google Shape;93;p8"/>
          <p:cNvSpPr/>
          <p:nvPr/>
        </p:nvSpPr>
        <p:spPr>
          <a:xfrm>
            <a:off x="4508500" y="2028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4" name="Google Shape;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8"/>
          <p:cNvSpPr/>
          <p:nvPr/>
        </p:nvSpPr>
        <p:spPr>
          <a:xfrm>
            <a:off x="165100" y="2028825"/>
            <a:ext cx="5346600" cy="3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Когда я, объездивший множество стран,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Усталый, с дороги домой воротился,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Склонясь надо мною, спросил Дагестан: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/>
              <a:t>«Не край ли далекий тебе полюбился?»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На гору взошел я и с той высоты,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Всей грудью вздохнув, Дагестану ответил: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«Немало краев повидал я, но ты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По-прежнему самый любимый на свете»…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Гамзатов Расул Гамзатович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/>
          <p:nvPr/>
        </p:nvSpPr>
        <p:spPr>
          <a:xfrm>
            <a:off x="8547100" y="2762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5" name="Google Shape;285;p17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286" name="Google Shape;286;p17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3" name="Google Shape;293;p17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294" name="Google Shape;294;p17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8" name="Google Shape;298;p17"/>
          <p:cNvSpPr txBox="1"/>
          <p:nvPr/>
        </p:nvSpPr>
        <p:spPr>
          <a:xfrm>
            <a:off x="2506247" y="0"/>
            <a:ext cx="415084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Легенды Дагестана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/>
          </a:p>
        </p:txBody>
      </p:sp>
      <p:sp>
        <p:nvSpPr>
          <p:cNvPr id="299" name="Google Shape;299;p17"/>
          <p:cNvSpPr/>
          <p:nvPr/>
        </p:nvSpPr>
        <p:spPr>
          <a:xfrm>
            <a:off x="0" y="1571625"/>
            <a:ext cx="5257800" cy="330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1 день. </a:t>
            </a:r>
            <a:r>
              <a:rPr lang="ru-RU" sz="1600"/>
              <a:t>Махачкала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2 день. </a:t>
            </a:r>
            <a:r>
              <a:rPr lang="ru-RU" sz="1600"/>
              <a:t>Гуниб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3 день. </a:t>
            </a:r>
            <a:r>
              <a:rPr lang="ru-RU" sz="1600"/>
              <a:t>Сулакский каньон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4 день. </a:t>
            </a:r>
            <a:r>
              <a:rPr lang="ru-RU" sz="1600"/>
              <a:t>Дербент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5 день. </a:t>
            </a:r>
            <a:r>
              <a:rPr lang="ru-RU" sz="1600"/>
              <a:t>Свободный день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00" name="Google Shape;300;p17"/>
          <p:cNvSpPr/>
          <p:nvPr/>
        </p:nvSpPr>
        <p:spPr>
          <a:xfrm>
            <a:off x="1917700" y="1266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17"/>
          <p:cNvSpPr/>
          <p:nvPr/>
        </p:nvSpPr>
        <p:spPr>
          <a:xfrm>
            <a:off x="1612900" y="5048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17"/>
          <p:cNvSpPr/>
          <p:nvPr/>
        </p:nvSpPr>
        <p:spPr>
          <a:xfrm>
            <a:off x="0" y="3933825"/>
            <a:ext cx="53467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/>
              <a:t>В стоимость входит: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транспортное обслуживание по программе тура;</a:t>
            </a:r>
            <a:br>
              <a:rPr lang="ru-RU" sz="1200"/>
            </a:br>
            <a:r>
              <a:rPr lang="ru-RU" sz="1200"/>
              <a:t>— экскурсионное обслуживание по программе тура;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проживание в отеле — 5 дней/4 ночи;</a:t>
            </a:r>
            <a:br>
              <a:rPr lang="ru-RU" sz="1200"/>
            </a:br>
            <a:r>
              <a:rPr lang="ru-RU" sz="1200"/>
              <a:t>— завтраки в отеле;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обеды по программе тура;</a:t>
            </a:r>
            <a:br>
              <a:rPr lang="ru-RU" sz="1200"/>
            </a:br>
            <a:r>
              <a:rPr lang="ru-RU" sz="1200"/>
              <a:t>— входные билетов на объекты турпоказа;</a:t>
            </a:r>
            <a:br>
              <a:rPr lang="ru-RU" sz="1200"/>
            </a:br>
            <a:r>
              <a:rPr lang="ru-RU" sz="1200"/>
              <a:t>— мастер-классы;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национальная иммерсивная трапеза;</a:t>
            </a:r>
            <a:br>
              <a:rPr lang="ru-RU" sz="1200"/>
            </a:br>
            <a:r>
              <a:rPr lang="ru-RU" sz="1200"/>
              <a:t>— сопровождение экскурсовода (гида).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/>
              <a:t>Дополнительные услуги:</a:t>
            </a:r>
            <a:r>
              <a:rPr lang="ru-RU" sz="1200" u="sng"/>
              <a:t/>
            </a:r>
            <a:br>
              <a:rPr lang="ru-RU" sz="1200" u="sng"/>
            </a:br>
            <a:r>
              <a:rPr lang="ru-RU" sz="1200"/>
              <a:t>— ужины;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входные билеты в комплекс пещер Нохъо (500р);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туристическое страхование на период тура (от 500р/чел.);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прогулка на катере по Чиркейскому водохранилищу (от 300 р/чел.).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303" name="Google Shape;3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500" y="-10117"/>
            <a:ext cx="3898900" cy="287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2341" y="3019425"/>
            <a:ext cx="3901059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5100" y="1038225"/>
            <a:ext cx="2789238" cy="474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/>
          <p:nvPr/>
        </p:nvSpPr>
        <p:spPr>
          <a:xfrm>
            <a:off x="8547100" y="2762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12" name="Google Shape;312;p18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313" name="Google Shape;313;p18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18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20" name="Google Shape;320;p18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321" name="Google Shape;321;p18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5" name="Google Shape;325;p18"/>
          <p:cNvSpPr txBox="1"/>
          <p:nvPr/>
        </p:nvSpPr>
        <p:spPr>
          <a:xfrm>
            <a:off x="2506247" y="0"/>
            <a:ext cx="415084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Легенды Дагестана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/>
          </a:p>
        </p:txBody>
      </p:sp>
      <p:sp>
        <p:nvSpPr>
          <p:cNvPr id="326" name="Google Shape;326;p18"/>
          <p:cNvSpPr/>
          <p:nvPr/>
        </p:nvSpPr>
        <p:spPr>
          <a:xfrm>
            <a:off x="2070100" y="6572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8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28" name="Google Shape;32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9" name="Google Shape;329;p18"/>
          <p:cNvGraphicFramePr/>
          <p:nvPr/>
        </p:nvGraphicFramePr>
        <p:xfrm>
          <a:off x="393698" y="1405114"/>
          <a:ext cx="9982175" cy="4752675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1663600"/>
                <a:gridCol w="1663600"/>
                <a:gridCol w="1663600"/>
                <a:gridCol w="1663600"/>
                <a:gridCol w="1663600"/>
                <a:gridCol w="1664175"/>
              </a:tblGrid>
              <a:tr h="5280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Заезды на сезон 2024 (по воскресеньям)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Март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24.03-28.03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Апрель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14.04-18.04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28.04-02.05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Май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05.05-09.05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12.05-16.05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26.05-30.05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Июнь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09.06-13.06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23.06-27.06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Июль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07.07-11.07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21.07-25.07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28.07-01.08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Август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04.08-08.08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11.08-15.08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18.08-22.08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25.08-29.08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Сентябрь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01.09-05.09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08.09-12.09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15.09-19.09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22.09-26.09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29.09-03.10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Октябрь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06.10-10.10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13.10-17.10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23200" marR="23200" marT="11600" marB="116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/>
          <p:nvPr/>
        </p:nvSpPr>
        <p:spPr>
          <a:xfrm>
            <a:off x="8547100" y="2762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35" name="Google Shape;335;p19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336" name="Google Shape;336;p19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3" name="Google Shape;343;p19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344" name="Google Shape;344;p19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8" name="Google Shape;348;p19"/>
          <p:cNvSpPr txBox="1"/>
          <p:nvPr/>
        </p:nvSpPr>
        <p:spPr>
          <a:xfrm>
            <a:off x="2506247" y="0"/>
            <a:ext cx="415084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Легенды Дагестана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/>
          </a:p>
        </p:txBody>
      </p:sp>
      <p:sp>
        <p:nvSpPr>
          <p:cNvPr id="349" name="Google Shape;349;p19"/>
          <p:cNvSpPr/>
          <p:nvPr/>
        </p:nvSpPr>
        <p:spPr>
          <a:xfrm>
            <a:off x="2070100" y="6572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9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2" name="Google Shape;352;p19"/>
          <p:cNvGraphicFramePr/>
          <p:nvPr/>
        </p:nvGraphicFramePr>
        <p:xfrm>
          <a:off x="393700" y="1405116"/>
          <a:ext cx="9829800" cy="5064720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7120200"/>
                <a:gridCol w="2709600"/>
              </a:tblGrid>
              <a:tr h="3261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тура на 1 человека с проживание в отеле Кэпитал 3*: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Тип размещения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29 900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41 900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8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26 910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659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тура на 1 человека с проживание в отеле Ленинград 3* (под запрос):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Тип размещения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39 900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55 900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8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35 910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659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 тура на 1 человека с проживание в отеле Монто 4* (под запрос):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Тип размещения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46 900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66 900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8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42 210</a:t>
                      </a:r>
                      <a:endParaRPr sz="1600" b="0" u="none" strike="noStrike" cap="none"/>
                    </a:p>
                  </a:txBody>
                  <a:tcPr marL="46600" marR="46600" marT="23300" marB="23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58" name="Google Shape;358;p20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359" name="Google Shape;359;p20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6" name="Google Shape;366;p20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367" name="Google Shape;367;p20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1" name="Google Shape;371;p20"/>
          <p:cNvSpPr txBox="1"/>
          <p:nvPr/>
        </p:nvSpPr>
        <p:spPr>
          <a:xfrm>
            <a:off x="2506247" y="0"/>
            <a:ext cx="761012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Большое путешествие по Дагестану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самое красивое за 5 дней</a:t>
            </a: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20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20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2903" y="1114426"/>
            <a:ext cx="3620497" cy="64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2700" y="1724025"/>
            <a:ext cx="3355693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700" y="4086225"/>
            <a:ext cx="3361443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165100" y="1343025"/>
            <a:ext cx="53467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1 день. </a:t>
            </a:r>
            <a:r>
              <a:rPr lang="ru-RU" sz="1600"/>
              <a:t>Сулакский каньон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2 день. </a:t>
            </a:r>
            <a:r>
              <a:rPr lang="ru-RU" sz="1600"/>
              <a:t>Хунзах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3 день. </a:t>
            </a:r>
            <a:r>
              <a:rPr lang="ru-RU" sz="1600"/>
              <a:t>Гамсутль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4 день. </a:t>
            </a:r>
            <a:r>
              <a:rPr lang="ru-RU" sz="1600"/>
              <a:t>Хучни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5 день. </a:t>
            </a:r>
            <a:r>
              <a:rPr lang="ru-RU" sz="1600"/>
              <a:t>Дербент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20"/>
          <p:cNvSpPr/>
          <p:nvPr/>
        </p:nvSpPr>
        <p:spPr>
          <a:xfrm>
            <a:off x="0" y="3705225"/>
            <a:ext cx="53467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В стоимость тура включено:</a:t>
            </a:r>
            <a:r>
              <a:rPr lang="ru-RU" sz="1100"/>
              <a:t/>
            </a:r>
            <a:br>
              <a:rPr lang="ru-RU" sz="1100"/>
            </a:br>
            <a:r>
              <a:rPr lang="ru-RU" sz="1100"/>
              <a:t>— транспортное обслуживание по программе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/>
            </a:r>
            <a:br>
              <a:rPr lang="ru-RU" sz="1100"/>
            </a:br>
            <a:r>
              <a:rPr lang="ru-RU" sz="1100"/>
              <a:t>— экскурсионное обслуживание по программе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проживание по схеме: 1 ночь в Махачкале,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2 ночи в горах, 2 ночи в Дербенте, 1 ночь в Махачкале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/>
            </a:r>
            <a:br>
              <a:rPr lang="ru-RU" sz="1100"/>
            </a:br>
            <a:r>
              <a:rPr lang="ru-RU" sz="1100"/>
              <a:t>— двухразовое питание: завтраки и обеды по программе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/>
            </a:r>
            <a:br>
              <a:rPr lang="ru-RU" sz="1100"/>
            </a:br>
            <a:r>
              <a:rPr lang="ru-RU" sz="1100"/>
              <a:t>— входные билеты в музеи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В стоимость тура не включено: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катание на катере по каньону (от 300)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входные билеты в комплекс пещер Нохъо (500р)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авиа- и ж/д билеты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ужины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/>
              <a:t>— сувениры и другие личные покупки</a:t>
            </a:r>
            <a:endParaRPr/>
          </a:p>
        </p:txBody>
      </p:sp>
      <p:pic>
        <p:nvPicPr>
          <p:cNvPr id="380" name="Google Shape;38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6" name="Google Shape;386;p21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387" name="Google Shape;387;p21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4" name="Google Shape;394;p21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395" name="Google Shape;395;p21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9" name="Google Shape;399;p21"/>
          <p:cNvSpPr txBox="1"/>
          <p:nvPr/>
        </p:nvSpPr>
        <p:spPr>
          <a:xfrm>
            <a:off x="2506247" y="0"/>
            <a:ext cx="761012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Большое путешествие по Дагестану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самое красивое за 5 дней</a:t>
            </a:r>
            <a:endParaRPr/>
          </a:p>
        </p:txBody>
      </p:sp>
      <p:sp>
        <p:nvSpPr>
          <p:cNvPr id="400" name="Google Shape;400;p21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21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21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3" name="Google Shape;403;p21"/>
          <p:cNvGraphicFramePr/>
          <p:nvPr/>
        </p:nvGraphicFramePr>
        <p:xfrm>
          <a:off x="317499" y="1347933"/>
          <a:ext cx="10210800" cy="4803790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1701800"/>
                <a:gridCol w="1701800"/>
                <a:gridCol w="1701800"/>
                <a:gridCol w="1701800"/>
                <a:gridCol w="1701800"/>
                <a:gridCol w="1701800"/>
              </a:tblGrid>
              <a:tr h="2569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Заезды на сезон 2024 (по понедельникам)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Февраль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26.02-01.03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30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Март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11.03-15.03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18.03-22.03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25.03-29.03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30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Апрель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01.04-05.04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08.04-12.04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15.04-19.04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22.04-26.04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29.04-03.05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Май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06.05-10.05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13.05-17.05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20.05-24.05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27.05-31.05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Июнь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03.06-07.06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10.06-14.06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17.06-21.06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24.06-28.06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Июль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01.07-05.07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08.07-12.07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15.07-19.07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22.17-26.07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29.07-02.08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Август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05.08-09.08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12.08-16.08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19.08-23.08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26.08-30.08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Сентябрь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02.09-06.09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09.09-13.09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16.09-20.09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23.09-27.09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30.09-04.10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Октябрь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07.10-11.10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14.10-18.10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21.10-25.10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28.10-01.11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30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Ноябрь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04.11-08.11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11.11-15.11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18.11-22.11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b="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300" u="none" strike="noStrike" cap="none"/>
                    </a:p>
                  </a:txBody>
                  <a:tcPr marL="64225" marR="64225" marT="32100" marB="321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10" name="Google Shape;410;p22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411" name="Google Shape;411;p22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8" name="Google Shape;418;p22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419" name="Google Shape;419;p22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3" name="Google Shape;423;p22"/>
          <p:cNvSpPr txBox="1"/>
          <p:nvPr/>
        </p:nvSpPr>
        <p:spPr>
          <a:xfrm>
            <a:off x="2506247" y="0"/>
            <a:ext cx="7610129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Большое путешествие по Дагестану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самое красивое за 5 дней</a:t>
            </a:r>
            <a:endParaRPr/>
          </a:p>
        </p:txBody>
      </p:sp>
      <p:sp>
        <p:nvSpPr>
          <p:cNvPr id="424" name="Google Shape;424;p22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2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2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2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2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9" name="Google Shape;429;p22"/>
          <p:cNvGraphicFramePr/>
          <p:nvPr/>
        </p:nvGraphicFramePr>
        <p:xfrm>
          <a:off x="317500" y="1419225"/>
          <a:ext cx="9144000" cy="3733750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4659275"/>
                <a:gridCol w="1378600"/>
                <a:gridCol w="3106125"/>
              </a:tblGrid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Тип размещения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Период действие цены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 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40 000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01.04.2024-26.07.2024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16.09.2024-25.10.2024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52 000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36 000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 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29.07.2024-13.09.2024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41 000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 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36 000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26.02.2024-29.03.2024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28.10.2024-22.11.2024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48 000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32 400</a:t>
                      </a:r>
                      <a:endParaRPr sz="1600" b="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" name="Google Shape;430;p22"/>
          <p:cNvSpPr/>
          <p:nvPr/>
        </p:nvSpPr>
        <p:spPr>
          <a:xfrm>
            <a:off x="317500" y="5457825"/>
            <a:ext cx="9220200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Дополнительные услуги: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двухместном размещении — 6 000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одноместном размещении — 5 500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трехместном размещении — 7 000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37" name="Google Shape;437;p23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438" name="Google Shape;438;p23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5" name="Google Shape;445;p23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446" name="Google Shape;446;p23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0" name="Google Shape;450;p23"/>
          <p:cNvSpPr txBox="1"/>
          <p:nvPr/>
        </p:nvSpPr>
        <p:spPr>
          <a:xfrm>
            <a:off x="2506247" y="0"/>
            <a:ext cx="4537172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Кавказский экспромт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лучшее за 4 дня!</a:t>
            </a:r>
            <a:endParaRPr sz="3200" b="1"/>
          </a:p>
        </p:txBody>
      </p:sp>
      <p:sp>
        <p:nvSpPr>
          <p:cNvPr id="451" name="Google Shape;451;p23"/>
          <p:cNvSpPr/>
          <p:nvPr/>
        </p:nvSpPr>
        <p:spPr>
          <a:xfrm>
            <a:off x="88900" y="1724025"/>
            <a:ext cx="5257800" cy="23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1 день. </a:t>
            </a:r>
            <a:r>
              <a:rPr lang="ru-RU" sz="1600"/>
              <a:t>Махачкала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2 день. </a:t>
            </a:r>
            <a:r>
              <a:rPr lang="ru-RU" sz="1600"/>
              <a:t>Сулакский каньон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3 день. </a:t>
            </a:r>
            <a:r>
              <a:rPr lang="ru-RU" sz="1600"/>
              <a:t>Свободный день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4 день. </a:t>
            </a:r>
            <a:r>
              <a:rPr lang="ru-RU" sz="1600"/>
              <a:t>Дербент, выезд в аэропорт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452" name="Google Shape;452;p23"/>
          <p:cNvSpPr/>
          <p:nvPr/>
        </p:nvSpPr>
        <p:spPr>
          <a:xfrm>
            <a:off x="1917700" y="1266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3" name="Google Shape;453;p23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54" name="Google Shape;454;p23" descr="https://static.tildacdn.com/tild6133-3839-4662-b530-663832326232/shutterstock_1505878.jpg"/>
          <p:cNvPicPr preferRelativeResize="0"/>
          <p:nvPr/>
        </p:nvPicPr>
        <p:blipFill rotWithShape="1">
          <a:blip r:embed="rId3">
            <a:alphaModFix/>
          </a:blip>
          <a:srcRect l="24042" r="30310"/>
          <a:stretch/>
        </p:blipFill>
        <p:spPr>
          <a:xfrm>
            <a:off x="7251700" y="1114424"/>
            <a:ext cx="3441700" cy="6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6500" y="4478816"/>
            <a:ext cx="3588634" cy="308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700" y="1190625"/>
            <a:ext cx="3501945" cy="331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3"/>
          <p:cNvSpPr/>
          <p:nvPr/>
        </p:nvSpPr>
        <p:spPr>
          <a:xfrm>
            <a:off x="0" y="4010025"/>
            <a:ext cx="53467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/>
              <a:t>В стоимость тура включено:</a:t>
            </a:r>
            <a:r>
              <a:rPr lang="ru-RU" sz="1200"/>
              <a:t/>
            </a:r>
            <a:br>
              <a:rPr lang="ru-RU" sz="1200"/>
            </a:br>
            <a:r>
              <a:rPr lang="ru-RU" sz="1200"/>
              <a:t>— транспортное обслуживание по программе</a:t>
            </a:r>
            <a:br>
              <a:rPr lang="ru-RU" sz="1200"/>
            </a:br>
            <a:r>
              <a:rPr lang="ru-RU" sz="1200"/>
              <a:t>— экскурсионное обслуживание по программе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проживание по схеме: 1 ночь в Махачкале,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2 ночи в Дербенте</a:t>
            </a:r>
            <a:br>
              <a:rPr lang="ru-RU" sz="1200"/>
            </a:br>
            <a:r>
              <a:rPr lang="ru-RU" sz="1200"/>
              <a:t>— двухразовое питание: завтраки на базе 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 обеды по программе</a:t>
            </a:r>
            <a:br>
              <a:rPr lang="ru-RU" sz="1200"/>
            </a:br>
            <a:r>
              <a:rPr lang="ru-RU" sz="1200"/>
              <a:t>— входные билеты в музеи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/>
              <a:t>В стоимость тура не включено: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катание на катере по каньону (от 300 рублей)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авиа- и ж/д билеты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входные билеты в комплекс пещер Нохъо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 (500 рублей)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— ужины</a:t>
            </a:r>
            <a:endParaRPr/>
          </a:p>
        </p:txBody>
      </p:sp>
      <p:pic>
        <p:nvPicPr>
          <p:cNvPr id="458" name="Google Shape;45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4" name="Google Shape;464;p24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465" name="Google Shape;465;p24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2" name="Google Shape;472;p24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473" name="Google Shape;473;p24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7" name="Google Shape;477;p24"/>
          <p:cNvSpPr txBox="1"/>
          <p:nvPr/>
        </p:nvSpPr>
        <p:spPr>
          <a:xfrm>
            <a:off x="3060700" y="0"/>
            <a:ext cx="4602895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Кавказский Экспромт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лучшее за 4 дня! </a:t>
            </a:r>
            <a:endParaRPr/>
          </a:p>
        </p:txBody>
      </p:sp>
      <p:sp>
        <p:nvSpPr>
          <p:cNvPr id="478" name="Google Shape;478;p24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9" name="Google Shape;479;p24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0" name="Google Shape;480;p24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1" name="Google Shape;481;p24"/>
          <p:cNvGraphicFramePr/>
          <p:nvPr/>
        </p:nvGraphicFramePr>
        <p:xfrm>
          <a:off x="393700" y="1405112"/>
          <a:ext cx="9982175" cy="4752550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1479375"/>
                <a:gridCol w="1660800"/>
                <a:gridCol w="1674900"/>
                <a:gridCol w="1674900"/>
                <a:gridCol w="1773775"/>
                <a:gridCol w="1718425"/>
              </a:tblGrid>
              <a:tr h="43205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Заезды на сезон 2024 (по четвергам):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Февраль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29.02-03.03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Март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14.03-17.03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28.03-31.03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Апрель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04.04-07.04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11.04-14.04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18.04-21.04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25.04-28.04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Май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02.05-05.05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09.05-12.05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16.05-19.05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23.05-26.05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30.05-02.06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Июнь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06.06-09.06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13.06-16.06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20.06-23.06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27.06-30.06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Июль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04.07-07.07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11.07-14.07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18.07-21.07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25.07-28.07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Август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01.08-04.08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08.08-11.08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15.08-18.08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22.08-25.08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29.08-01.09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Сентябрь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05.09-08.09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12.09-15.09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19.09-22.09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26.09-29.09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Октябрь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03.10-06.10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10.10-13.10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17.10-20.10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24.10-27.10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31.10-03.11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3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Ноябрь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07.11-10.11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14.11-17.11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21.11-24.11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28.11-01.12</a:t>
                      </a:r>
                      <a:endParaRPr sz="1800" b="0" u="none" strike="noStrike" cap="none"/>
                    </a:p>
                  </a:txBody>
                  <a:tcPr marL="13325" marR="13325" marT="6675" marB="66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/>
                    </a:p>
                  </a:txBody>
                  <a:tcPr marL="13325" marR="13325" marT="6675" marB="6675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</a:tr>
            </a:tbl>
          </a:graphicData>
        </a:graphic>
      </p:graphicFrame>
      <p:pic>
        <p:nvPicPr>
          <p:cNvPr id="482" name="Google Shape;4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88" name="Google Shape;488;p25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489" name="Google Shape;489;p25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25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6" name="Google Shape;496;p25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497" name="Google Shape;497;p25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1" name="Google Shape;501;p25"/>
          <p:cNvSpPr txBox="1"/>
          <p:nvPr/>
        </p:nvSpPr>
        <p:spPr>
          <a:xfrm>
            <a:off x="3060700" y="0"/>
            <a:ext cx="4602895" cy="10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Кавказский Экспромт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Все лучшее за 4 дня! </a:t>
            </a:r>
            <a:endParaRPr/>
          </a:p>
        </p:txBody>
      </p:sp>
      <p:sp>
        <p:nvSpPr>
          <p:cNvPr id="502" name="Google Shape;502;p25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3" name="Google Shape;503;p25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4" name="Google Shape;504;p25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6" name="Google Shape;506;p25"/>
          <p:cNvGraphicFramePr/>
          <p:nvPr/>
        </p:nvGraphicFramePr>
        <p:xfrm>
          <a:off x="393700" y="1495426"/>
          <a:ext cx="10058400" cy="2788975"/>
        </p:xfrm>
        <a:graphic>
          <a:graphicData uri="http://schemas.openxmlformats.org/drawingml/2006/table">
            <a:tbl>
              <a:tblPr>
                <a:noFill/>
                <a:tableStyleId>{09271678-F9B8-4EF3-BFE9-4B3E8CF46705}</a:tableStyleId>
              </a:tblPr>
              <a:tblGrid>
                <a:gridCol w="5125200"/>
                <a:gridCol w="1516450"/>
                <a:gridCol w="3416750"/>
              </a:tblGrid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Тип размещения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Стоимость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Период действие цены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 местном размещении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25 000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29.02.2024-01.07.2024</a:t>
                      </a:r>
                      <a:endParaRPr sz="1800" b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03.10.2024-02.12.2024</a:t>
                      </a:r>
                      <a:endParaRPr sz="1800" b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34 000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22 500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двух-трех местном размещении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27 500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04.07.2024-30.09.2024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одноместном размещении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36 500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Детям до 12 лет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24 750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7" name="Google Shape;507;p25"/>
          <p:cNvSpPr/>
          <p:nvPr/>
        </p:nvSpPr>
        <p:spPr>
          <a:xfrm>
            <a:off x="393700" y="4695825"/>
            <a:ext cx="10058400" cy="1292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Дополнительные услуги: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двухместном размещении — 6 000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одноместном размещении — 5 500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— Доп. ночь в отеле при трехместном размещении — 7 000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Авиа- и ж/д билет до Махачкалы и обратно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6"/>
          <p:cNvSpPr/>
          <p:nvPr/>
        </p:nvSpPr>
        <p:spPr>
          <a:xfrm>
            <a:off x="8166100" y="733425"/>
            <a:ext cx="14693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14" name="Google Shape;514;p26"/>
          <p:cNvGrpSpPr/>
          <p:nvPr/>
        </p:nvGrpSpPr>
        <p:grpSpPr>
          <a:xfrm>
            <a:off x="0" y="6743388"/>
            <a:ext cx="10320980" cy="819465"/>
            <a:chOff x="-596900" y="6653817"/>
            <a:chExt cx="11286180" cy="906227"/>
          </a:xfrm>
        </p:grpSpPr>
        <p:sp>
          <p:nvSpPr>
            <p:cNvPr id="515" name="Google Shape;515;p26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-596900" y="6688188"/>
              <a:ext cx="10688955" cy="871856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2" name="Google Shape;522;p26"/>
          <p:cNvGrpSpPr/>
          <p:nvPr/>
        </p:nvGrpSpPr>
        <p:grpSpPr>
          <a:xfrm>
            <a:off x="3289300" y="6868739"/>
            <a:ext cx="2020535" cy="694111"/>
            <a:chOff x="0" y="6815514"/>
            <a:chExt cx="2020535" cy="694111"/>
          </a:xfrm>
        </p:grpSpPr>
        <p:sp>
          <p:nvSpPr>
            <p:cNvPr id="523" name="Google Shape;523;p26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7" name="Google Shape;527;p26"/>
          <p:cNvSpPr txBox="1"/>
          <p:nvPr/>
        </p:nvSpPr>
        <p:spPr>
          <a:xfrm>
            <a:off x="3746500" y="352425"/>
            <a:ext cx="2870050" cy="59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Проживание </a:t>
            </a:r>
            <a:endParaRPr/>
          </a:p>
        </p:txBody>
      </p:sp>
      <p:sp>
        <p:nvSpPr>
          <p:cNvPr id="528" name="Google Shape;528;p26"/>
          <p:cNvSpPr/>
          <p:nvPr/>
        </p:nvSpPr>
        <p:spPr>
          <a:xfrm>
            <a:off x="1308100" y="7334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9" name="Google Shape;529;p26"/>
          <p:cNvSpPr/>
          <p:nvPr/>
        </p:nvSpPr>
        <p:spPr>
          <a:xfrm>
            <a:off x="1612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0" name="Google Shape;530;p26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6"/>
          <p:cNvSpPr/>
          <p:nvPr/>
        </p:nvSpPr>
        <p:spPr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6"/>
          <p:cNvSpPr txBox="1"/>
          <p:nvPr/>
        </p:nvSpPr>
        <p:spPr>
          <a:xfrm>
            <a:off x="241300" y="1343025"/>
            <a:ext cx="369364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Большое путешествие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5 дней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горы село Гоцатль гостевой дом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г. Дербент отель Волна</a:t>
            </a:r>
            <a:endParaRPr/>
          </a:p>
        </p:txBody>
      </p:sp>
      <p:sp>
        <p:nvSpPr>
          <p:cNvPr id="533" name="Google Shape;533;p26"/>
          <p:cNvSpPr txBox="1"/>
          <p:nvPr/>
        </p:nvSpPr>
        <p:spPr>
          <a:xfrm>
            <a:off x="6395429" y="3324225"/>
            <a:ext cx="333937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Кавказский экспромт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4 дня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г. Махачкала отель Капиталл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г. Дербент отель Волна</a:t>
            </a:r>
            <a:endParaRPr sz="1800"/>
          </a:p>
        </p:txBody>
      </p:sp>
      <p:pic>
        <p:nvPicPr>
          <p:cNvPr id="534" name="Google Shape;5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299" y="3476625"/>
            <a:ext cx="2490373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6387" y="123825"/>
            <a:ext cx="3427013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9700" y="5000625"/>
            <a:ext cx="3581400" cy="251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8300" y="3857625"/>
            <a:ext cx="3505200" cy="231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8100" y="962025"/>
            <a:ext cx="2133600" cy="247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100" y="2105025"/>
            <a:ext cx="29718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9"/>
          <p:cNvSpPr/>
          <p:nvPr/>
        </p:nvSpPr>
        <p:spPr>
          <a:xfrm>
            <a:off x="1308100" y="123825"/>
            <a:ext cx="8628408" cy="19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Предоставляем услуги проживания (сотрудничаем со всеми отелями республики и имеем свои глемпинги в горах), питание с национальными блюдами, составляем культурные туристические программы, организовываем корпоративный отдых, оказываем транспортные услуги (имеем свой автопарк) и это только малый перечень предлагаемых нами услуг!</a:t>
            </a:r>
            <a:endParaRPr sz="2000"/>
          </a:p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3679" y="2189979"/>
            <a:ext cx="2959250" cy="206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1700" y="2181225"/>
            <a:ext cx="3013089" cy="207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6993" y="4377128"/>
            <a:ext cx="3013089" cy="20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1700" y="4391025"/>
            <a:ext cx="3003806" cy="20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100" y="4412825"/>
            <a:ext cx="2998649" cy="1990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9"/>
          <p:cNvSpPr/>
          <p:nvPr/>
        </p:nvSpPr>
        <p:spPr>
          <a:xfrm>
            <a:off x="514951" y="3933826"/>
            <a:ext cx="3029797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Транспортные услуги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8" name="Google Shape;108;p9"/>
          <p:cNvSpPr/>
          <p:nvPr/>
        </p:nvSpPr>
        <p:spPr>
          <a:xfrm>
            <a:off x="4003679" y="3933825"/>
            <a:ext cx="2956404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Питание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9" name="Google Shape;109;p9"/>
          <p:cNvSpPr/>
          <p:nvPr/>
        </p:nvSpPr>
        <p:spPr>
          <a:xfrm>
            <a:off x="3946994" y="6143295"/>
            <a:ext cx="3013089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Индивидуальные туры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514951" y="6143294"/>
            <a:ext cx="3029797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Проживание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7251700" y="3933825"/>
            <a:ext cx="3003806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Джип туры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7251700" y="6143625"/>
            <a:ext cx="3003806" cy="318404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Корпоративный отдых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8470900" y="1647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9"/>
          <p:cNvSpPr/>
          <p:nvPr/>
        </p:nvSpPr>
        <p:spPr>
          <a:xfrm>
            <a:off x="9842500" y="10382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5" name="Google Shape;115;p9"/>
          <p:cNvGrpSpPr/>
          <p:nvPr/>
        </p:nvGrpSpPr>
        <p:grpSpPr>
          <a:xfrm>
            <a:off x="0" y="6419900"/>
            <a:ext cx="10689280" cy="1140142"/>
            <a:chOff x="0" y="6419900"/>
            <a:chExt cx="10689280" cy="1140142"/>
          </a:xfrm>
        </p:grpSpPr>
        <p:sp>
          <p:nvSpPr>
            <p:cNvPr id="116" name="Google Shape;116;p9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23" name="Google Shape;12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7"/>
          <p:cNvSpPr/>
          <p:nvPr/>
        </p:nvSpPr>
        <p:spPr>
          <a:xfrm>
            <a:off x="4737100" y="6572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5" name="Google Shape;545;p27"/>
          <p:cNvSpPr/>
          <p:nvPr/>
        </p:nvSpPr>
        <p:spPr>
          <a:xfrm>
            <a:off x="3824897" y="6124702"/>
            <a:ext cx="2278380" cy="1009650"/>
          </a:xfrm>
          <a:custGeom>
            <a:avLst/>
            <a:gdLst/>
            <a:ahLst/>
            <a:cxnLst/>
            <a:rect l="l" t="t" r="r" b="b"/>
            <a:pathLst>
              <a:path w="2278379" h="1009650" extrusionOk="0">
                <a:moveTo>
                  <a:pt x="1359725" y="0"/>
                </a:moveTo>
                <a:lnTo>
                  <a:pt x="1306191" y="2920"/>
                </a:lnTo>
                <a:lnTo>
                  <a:pt x="1254356" y="11475"/>
                </a:lnTo>
                <a:lnTo>
                  <a:pt x="1204525" y="25357"/>
                </a:lnTo>
                <a:lnTo>
                  <a:pt x="1157004" y="44257"/>
                </a:lnTo>
                <a:lnTo>
                  <a:pt x="1112098" y="67866"/>
                </a:lnTo>
                <a:lnTo>
                  <a:pt x="1070113" y="95876"/>
                </a:lnTo>
                <a:lnTo>
                  <a:pt x="1031354" y="127977"/>
                </a:lnTo>
                <a:lnTo>
                  <a:pt x="991369" y="102985"/>
                </a:lnTo>
                <a:lnTo>
                  <a:pt x="948355" y="82862"/>
                </a:lnTo>
                <a:lnTo>
                  <a:pt x="902689" y="68000"/>
                </a:lnTo>
                <a:lnTo>
                  <a:pt x="854749" y="58794"/>
                </a:lnTo>
                <a:lnTo>
                  <a:pt x="804913" y="55638"/>
                </a:lnTo>
                <a:lnTo>
                  <a:pt x="754270" y="58890"/>
                </a:lnTo>
                <a:lnTo>
                  <a:pt x="705585" y="68375"/>
                </a:lnTo>
                <a:lnTo>
                  <a:pt x="659263" y="83689"/>
                </a:lnTo>
                <a:lnTo>
                  <a:pt x="615706" y="104427"/>
                </a:lnTo>
                <a:lnTo>
                  <a:pt x="575316" y="130184"/>
                </a:lnTo>
                <a:lnTo>
                  <a:pt x="538497" y="160556"/>
                </a:lnTo>
                <a:lnTo>
                  <a:pt x="505652" y="195137"/>
                </a:lnTo>
                <a:lnTo>
                  <a:pt x="477183" y="233522"/>
                </a:lnTo>
                <a:lnTo>
                  <a:pt x="453494" y="275307"/>
                </a:lnTo>
                <a:lnTo>
                  <a:pt x="434987" y="320088"/>
                </a:lnTo>
                <a:lnTo>
                  <a:pt x="406607" y="309946"/>
                </a:lnTo>
                <a:lnTo>
                  <a:pt x="377055" y="302507"/>
                </a:lnTo>
                <a:lnTo>
                  <a:pt x="346471" y="297928"/>
                </a:lnTo>
                <a:lnTo>
                  <a:pt x="314998" y="296367"/>
                </a:lnTo>
                <a:lnTo>
                  <a:pt x="268450" y="299782"/>
                </a:lnTo>
                <a:lnTo>
                  <a:pt x="224023" y="309704"/>
                </a:lnTo>
                <a:lnTo>
                  <a:pt x="182204" y="325644"/>
                </a:lnTo>
                <a:lnTo>
                  <a:pt x="143480" y="347116"/>
                </a:lnTo>
                <a:lnTo>
                  <a:pt x="108337" y="373632"/>
                </a:lnTo>
                <a:lnTo>
                  <a:pt x="77265" y="404706"/>
                </a:lnTo>
                <a:lnTo>
                  <a:pt x="50749" y="439848"/>
                </a:lnTo>
                <a:lnTo>
                  <a:pt x="29277" y="478574"/>
                </a:lnTo>
                <a:lnTo>
                  <a:pt x="13337" y="520394"/>
                </a:lnTo>
                <a:lnTo>
                  <a:pt x="3415" y="564822"/>
                </a:lnTo>
                <a:lnTo>
                  <a:pt x="0" y="611371"/>
                </a:lnTo>
                <a:lnTo>
                  <a:pt x="3415" y="657920"/>
                </a:lnTo>
                <a:lnTo>
                  <a:pt x="13337" y="702348"/>
                </a:lnTo>
                <a:lnTo>
                  <a:pt x="29277" y="744168"/>
                </a:lnTo>
                <a:lnTo>
                  <a:pt x="50749" y="782893"/>
                </a:lnTo>
                <a:lnTo>
                  <a:pt x="77265" y="818036"/>
                </a:lnTo>
                <a:lnTo>
                  <a:pt x="108337" y="849109"/>
                </a:lnTo>
                <a:lnTo>
                  <a:pt x="143480" y="875625"/>
                </a:lnTo>
                <a:lnTo>
                  <a:pt x="182204" y="897097"/>
                </a:lnTo>
                <a:lnTo>
                  <a:pt x="224023" y="913037"/>
                </a:lnTo>
                <a:lnTo>
                  <a:pt x="268450" y="922959"/>
                </a:lnTo>
                <a:lnTo>
                  <a:pt x="314998" y="926374"/>
                </a:lnTo>
                <a:lnTo>
                  <a:pt x="363599" y="922645"/>
                </a:lnTo>
                <a:lnTo>
                  <a:pt x="409855" y="911830"/>
                </a:lnTo>
                <a:lnTo>
                  <a:pt x="453211" y="894485"/>
                </a:lnTo>
                <a:lnTo>
                  <a:pt x="493113" y="871170"/>
                </a:lnTo>
                <a:lnTo>
                  <a:pt x="529006" y="842442"/>
                </a:lnTo>
                <a:lnTo>
                  <a:pt x="560336" y="808858"/>
                </a:lnTo>
                <a:lnTo>
                  <a:pt x="586549" y="770977"/>
                </a:lnTo>
                <a:lnTo>
                  <a:pt x="625440" y="794059"/>
                </a:lnTo>
                <a:lnTo>
                  <a:pt x="667060" y="812602"/>
                </a:lnTo>
                <a:lnTo>
                  <a:pt x="711070" y="826267"/>
                </a:lnTo>
                <a:lnTo>
                  <a:pt x="757134" y="834714"/>
                </a:lnTo>
                <a:lnTo>
                  <a:pt x="804913" y="837605"/>
                </a:lnTo>
                <a:lnTo>
                  <a:pt x="852801" y="834686"/>
                </a:lnTo>
                <a:lnTo>
                  <a:pt x="898956" y="826168"/>
                </a:lnTo>
                <a:lnTo>
                  <a:pt x="943044" y="812408"/>
                </a:lnTo>
                <a:lnTo>
                  <a:pt x="984732" y="793765"/>
                </a:lnTo>
                <a:lnTo>
                  <a:pt x="1016070" y="828328"/>
                </a:lnTo>
                <a:lnTo>
                  <a:pt x="1050561" y="859743"/>
                </a:lnTo>
                <a:lnTo>
                  <a:pt x="1087961" y="887765"/>
                </a:lnTo>
                <a:lnTo>
                  <a:pt x="1128024" y="912148"/>
                </a:lnTo>
                <a:lnTo>
                  <a:pt x="1170506" y="932649"/>
                </a:lnTo>
                <a:lnTo>
                  <a:pt x="1215162" y="949020"/>
                </a:lnTo>
                <a:lnTo>
                  <a:pt x="1261747" y="961017"/>
                </a:lnTo>
                <a:lnTo>
                  <a:pt x="1310016" y="968396"/>
                </a:lnTo>
                <a:lnTo>
                  <a:pt x="1359725" y="970909"/>
                </a:lnTo>
                <a:lnTo>
                  <a:pt x="1414934" y="967797"/>
                </a:lnTo>
                <a:lnTo>
                  <a:pt x="1468325" y="958690"/>
                </a:lnTo>
                <a:lnTo>
                  <a:pt x="1519563" y="943931"/>
                </a:lnTo>
                <a:lnTo>
                  <a:pt x="1568315" y="923864"/>
                </a:lnTo>
                <a:lnTo>
                  <a:pt x="1614246" y="898831"/>
                </a:lnTo>
                <a:lnTo>
                  <a:pt x="1651528" y="930822"/>
                </a:lnTo>
                <a:lnTo>
                  <a:pt x="1692648" y="957993"/>
                </a:lnTo>
                <a:lnTo>
                  <a:pt x="1737171" y="979901"/>
                </a:lnTo>
                <a:lnTo>
                  <a:pt x="1784657" y="996100"/>
                </a:lnTo>
                <a:lnTo>
                  <a:pt x="1834671" y="1006145"/>
                </a:lnTo>
                <a:lnTo>
                  <a:pt x="1886775" y="1009592"/>
                </a:lnTo>
                <a:lnTo>
                  <a:pt x="1935820" y="1006546"/>
                </a:lnTo>
                <a:lnTo>
                  <a:pt x="1983047" y="997652"/>
                </a:lnTo>
                <a:lnTo>
                  <a:pt x="2028090" y="983275"/>
                </a:lnTo>
                <a:lnTo>
                  <a:pt x="2070583" y="963783"/>
                </a:lnTo>
                <a:lnTo>
                  <a:pt x="2110158" y="939542"/>
                </a:lnTo>
                <a:lnTo>
                  <a:pt x="2146449" y="910918"/>
                </a:lnTo>
                <a:lnTo>
                  <a:pt x="2179091" y="878278"/>
                </a:lnTo>
                <a:lnTo>
                  <a:pt x="2207716" y="841988"/>
                </a:lnTo>
                <a:lnTo>
                  <a:pt x="2231958" y="802414"/>
                </a:lnTo>
                <a:lnTo>
                  <a:pt x="2251451" y="759923"/>
                </a:lnTo>
                <a:lnTo>
                  <a:pt x="2265828" y="714881"/>
                </a:lnTo>
                <a:lnTo>
                  <a:pt x="2274723" y="667655"/>
                </a:lnTo>
                <a:lnTo>
                  <a:pt x="2277770" y="618610"/>
                </a:lnTo>
                <a:lnTo>
                  <a:pt x="2274723" y="569566"/>
                </a:lnTo>
                <a:lnTo>
                  <a:pt x="2265828" y="522339"/>
                </a:lnTo>
                <a:lnTo>
                  <a:pt x="2251451" y="477297"/>
                </a:lnTo>
                <a:lnTo>
                  <a:pt x="2231958" y="434806"/>
                </a:lnTo>
                <a:lnTo>
                  <a:pt x="2207716" y="395232"/>
                </a:lnTo>
                <a:lnTo>
                  <a:pt x="2179091" y="358941"/>
                </a:lnTo>
                <a:lnTo>
                  <a:pt x="2146449" y="326301"/>
                </a:lnTo>
                <a:lnTo>
                  <a:pt x="2110158" y="297677"/>
                </a:lnTo>
                <a:lnTo>
                  <a:pt x="2070583" y="273435"/>
                </a:lnTo>
                <a:lnTo>
                  <a:pt x="2028090" y="253943"/>
                </a:lnTo>
                <a:lnTo>
                  <a:pt x="1983047" y="239566"/>
                </a:lnTo>
                <a:lnTo>
                  <a:pt x="1935820" y="230672"/>
                </a:lnTo>
                <a:lnTo>
                  <a:pt x="1886775" y="227625"/>
                </a:lnTo>
                <a:lnTo>
                  <a:pt x="1859226" y="228599"/>
                </a:lnTo>
                <a:lnTo>
                  <a:pt x="1832202" y="231463"/>
                </a:lnTo>
                <a:lnTo>
                  <a:pt x="1805756" y="236133"/>
                </a:lnTo>
                <a:lnTo>
                  <a:pt x="1779943" y="242525"/>
                </a:lnTo>
                <a:lnTo>
                  <a:pt x="1752619" y="200511"/>
                </a:lnTo>
                <a:lnTo>
                  <a:pt x="1721233" y="161641"/>
                </a:lnTo>
                <a:lnTo>
                  <a:pt x="1686082" y="126216"/>
                </a:lnTo>
                <a:lnTo>
                  <a:pt x="1647465" y="94537"/>
                </a:lnTo>
                <a:lnTo>
                  <a:pt x="1605681" y="66905"/>
                </a:lnTo>
                <a:lnTo>
                  <a:pt x="1561030" y="43622"/>
                </a:lnTo>
                <a:lnTo>
                  <a:pt x="1513810" y="24989"/>
                </a:lnTo>
                <a:lnTo>
                  <a:pt x="1464319" y="11307"/>
                </a:lnTo>
                <a:lnTo>
                  <a:pt x="1412858" y="2877"/>
                </a:lnTo>
                <a:lnTo>
                  <a:pt x="1359725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6" name="Google Shape;546;p27"/>
          <p:cNvGrpSpPr/>
          <p:nvPr/>
        </p:nvGrpSpPr>
        <p:grpSpPr>
          <a:xfrm>
            <a:off x="0" y="6419900"/>
            <a:ext cx="10689280" cy="1140142"/>
            <a:chOff x="0" y="6419900"/>
            <a:chExt cx="10689280" cy="1140142"/>
          </a:xfrm>
        </p:grpSpPr>
        <p:sp>
          <p:nvSpPr>
            <p:cNvPr id="547" name="Google Shape;547;p27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4" name="Google Shape;554;p27"/>
          <p:cNvSpPr/>
          <p:nvPr/>
        </p:nvSpPr>
        <p:spPr>
          <a:xfrm>
            <a:off x="1308100" y="1038225"/>
            <a:ext cx="6274435" cy="151130"/>
          </a:xfrm>
          <a:custGeom>
            <a:avLst/>
            <a:gdLst/>
            <a:ahLst/>
            <a:cxnLst/>
            <a:rect l="l" t="t" r="r" b="b"/>
            <a:pathLst>
              <a:path w="6274434" h="151130" extrusionOk="0">
                <a:moveTo>
                  <a:pt x="6274003" y="0"/>
                </a:moveTo>
                <a:lnTo>
                  <a:pt x="0" y="0"/>
                </a:lnTo>
                <a:lnTo>
                  <a:pt x="0" y="150787"/>
                </a:lnTo>
                <a:lnTo>
                  <a:pt x="6274003" y="150787"/>
                </a:lnTo>
                <a:lnTo>
                  <a:pt x="6274003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5" name="Google Shape;555;p27"/>
          <p:cNvSpPr/>
          <p:nvPr/>
        </p:nvSpPr>
        <p:spPr>
          <a:xfrm>
            <a:off x="58039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6" name="Google Shape;556;p27"/>
          <p:cNvGrpSpPr/>
          <p:nvPr/>
        </p:nvGrpSpPr>
        <p:grpSpPr>
          <a:xfrm>
            <a:off x="0" y="6815514"/>
            <a:ext cx="2020535" cy="694111"/>
            <a:chOff x="0" y="6815514"/>
            <a:chExt cx="2020535" cy="694111"/>
          </a:xfrm>
        </p:grpSpPr>
        <p:sp>
          <p:nvSpPr>
            <p:cNvPr id="557" name="Google Shape;557;p27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1" name="Google Shape;561;p27"/>
          <p:cNvSpPr/>
          <p:nvPr/>
        </p:nvSpPr>
        <p:spPr>
          <a:xfrm>
            <a:off x="6718300" y="123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62" name="Google Shape;56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27"/>
          <p:cNvSpPr/>
          <p:nvPr/>
        </p:nvSpPr>
        <p:spPr>
          <a:xfrm>
            <a:off x="1308100" y="276225"/>
            <a:ext cx="45961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ПАМЯТКА ТУРИСТАМ !!! </a:t>
            </a:r>
            <a:endParaRPr/>
          </a:p>
        </p:txBody>
      </p:sp>
      <p:pic>
        <p:nvPicPr>
          <p:cNvPr id="564" name="Google Shape;56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90625"/>
            <a:ext cx="6108700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099" y="4162425"/>
            <a:ext cx="5575301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7" descr="https://static.tildacdn.com/tild6133-3839-4662-b530-663832326232/shutterstock_1505878.jpg"/>
          <p:cNvPicPr preferRelativeResize="0"/>
          <p:nvPr/>
        </p:nvPicPr>
        <p:blipFill rotWithShape="1">
          <a:blip r:embed="rId6">
            <a:alphaModFix/>
          </a:blip>
          <a:srcRect l="24042" r="30310"/>
          <a:stretch/>
        </p:blipFill>
        <p:spPr>
          <a:xfrm>
            <a:off x="6108700" y="0"/>
            <a:ext cx="4584700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62425"/>
            <a:ext cx="5118100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8"/>
          <p:cNvSpPr/>
          <p:nvPr/>
        </p:nvSpPr>
        <p:spPr>
          <a:xfrm>
            <a:off x="2451100" y="50006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3" name="Google Shape;573;p28"/>
          <p:cNvSpPr/>
          <p:nvPr/>
        </p:nvSpPr>
        <p:spPr>
          <a:xfrm>
            <a:off x="3824897" y="6124702"/>
            <a:ext cx="2278380" cy="1009650"/>
          </a:xfrm>
          <a:custGeom>
            <a:avLst/>
            <a:gdLst/>
            <a:ahLst/>
            <a:cxnLst/>
            <a:rect l="l" t="t" r="r" b="b"/>
            <a:pathLst>
              <a:path w="2278379" h="1009650" extrusionOk="0">
                <a:moveTo>
                  <a:pt x="1359725" y="0"/>
                </a:moveTo>
                <a:lnTo>
                  <a:pt x="1306191" y="2920"/>
                </a:lnTo>
                <a:lnTo>
                  <a:pt x="1254356" y="11475"/>
                </a:lnTo>
                <a:lnTo>
                  <a:pt x="1204525" y="25357"/>
                </a:lnTo>
                <a:lnTo>
                  <a:pt x="1157004" y="44257"/>
                </a:lnTo>
                <a:lnTo>
                  <a:pt x="1112098" y="67866"/>
                </a:lnTo>
                <a:lnTo>
                  <a:pt x="1070113" y="95876"/>
                </a:lnTo>
                <a:lnTo>
                  <a:pt x="1031354" y="127977"/>
                </a:lnTo>
                <a:lnTo>
                  <a:pt x="991369" y="102985"/>
                </a:lnTo>
                <a:lnTo>
                  <a:pt x="948355" y="82862"/>
                </a:lnTo>
                <a:lnTo>
                  <a:pt x="902689" y="68000"/>
                </a:lnTo>
                <a:lnTo>
                  <a:pt x="854749" y="58794"/>
                </a:lnTo>
                <a:lnTo>
                  <a:pt x="804913" y="55638"/>
                </a:lnTo>
                <a:lnTo>
                  <a:pt x="754270" y="58890"/>
                </a:lnTo>
                <a:lnTo>
                  <a:pt x="705585" y="68375"/>
                </a:lnTo>
                <a:lnTo>
                  <a:pt x="659263" y="83689"/>
                </a:lnTo>
                <a:lnTo>
                  <a:pt x="615706" y="104427"/>
                </a:lnTo>
                <a:lnTo>
                  <a:pt x="575316" y="130184"/>
                </a:lnTo>
                <a:lnTo>
                  <a:pt x="538497" y="160556"/>
                </a:lnTo>
                <a:lnTo>
                  <a:pt x="505652" y="195137"/>
                </a:lnTo>
                <a:lnTo>
                  <a:pt x="477183" y="233522"/>
                </a:lnTo>
                <a:lnTo>
                  <a:pt x="453494" y="275307"/>
                </a:lnTo>
                <a:lnTo>
                  <a:pt x="434987" y="320088"/>
                </a:lnTo>
                <a:lnTo>
                  <a:pt x="406607" y="309946"/>
                </a:lnTo>
                <a:lnTo>
                  <a:pt x="377055" y="302507"/>
                </a:lnTo>
                <a:lnTo>
                  <a:pt x="346471" y="297928"/>
                </a:lnTo>
                <a:lnTo>
                  <a:pt x="314998" y="296367"/>
                </a:lnTo>
                <a:lnTo>
                  <a:pt x="268450" y="299782"/>
                </a:lnTo>
                <a:lnTo>
                  <a:pt x="224023" y="309704"/>
                </a:lnTo>
                <a:lnTo>
                  <a:pt x="182204" y="325644"/>
                </a:lnTo>
                <a:lnTo>
                  <a:pt x="143480" y="347116"/>
                </a:lnTo>
                <a:lnTo>
                  <a:pt x="108337" y="373632"/>
                </a:lnTo>
                <a:lnTo>
                  <a:pt x="77265" y="404706"/>
                </a:lnTo>
                <a:lnTo>
                  <a:pt x="50749" y="439848"/>
                </a:lnTo>
                <a:lnTo>
                  <a:pt x="29277" y="478574"/>
                </a:lnTo>
                <a:lnTo>
                  <a:pt x="13337" y="520394"/>
                </a:lnTo>
                <a:lnTo>
                  <a:pt x="3415" y="564822"/>
                </a:lnTo>
                <a:lnTo>
                  <a:pt x="0" y="611371"/>
                </a:lnTo>
                <a:lnTo>
                  <a:pt x="3415" y="657920"/>
                </a:lnTo>
                <a:lnTo>
                  <a:pt x="13337" y="702348"/>
                </a:lnTo>
                <a:lnTo>
                  <a:pt x="29277" y="744168"/>
                </a:lnTo>
                <a:lnTo>
                  <a:pt x="50749" y="782893"/>
                </a:lnTo>
                <a:lnTo>
                  <a:pt x="77265" y="818036"/>
                </a:lnTo>
                <a:lnTo>
                  <a:pt x="108337" y="849109"/>
                </a:lnTo>
                <a:lnTo>
                  <a:pt x="143480" y="875625"/>
                </a:lnTo>
                <a:lnTo>
                  <a:pt x="182204" y="897097"/>
                </a:lnTo>
                <a:lnTo>
                  <a:pt x="224023" y="913037"/>
                </a:lnTo>
                <a:lnTo>
                  <a:pt x="268450" y="922959"/>
                </a:lnTo>
                <a:lnTo>
                  <a:pt x="314998" y="926374"/>
                </a:lnTo>
                <a:lnTo>
                  <a:pt x="363599" y="922645"/>
                </a:lnTo>
                <a:lnTo>
                  <a:pt x="409855" y="911830"/>
                </a:lnTo>
                <a:lnTo>
                  <a:pt x="453211" y="894485"/>
                </a:lnTo>
                <a:lnTo>
                  <a:pt x="493113" y="871170"/>
                </a:lnTo>
                <a:lnTo>
                  <a:pt x="529006" y="842442"/>
                </a:lnTo>
                <a:lnTo>
                  <a:pt x="560336" y="808858"/>
                </a:lnTo>
                <a:lnTo>
                  <a:pt x="586549" y="770977"/>
                </a:lnTo>
                <a:lnTo>
                  <a:pt x="625440" y="794059"/>
                </a:lnTo>
                <a:lnTo>
                  <a:pt x="667060" y="812602"/>
                </a:lnTo>
                <a:lnTo>
                  <a:pt x="711070" y="826267"/>
                </a:lnTo>
                <a:lnTo>
                  <a:pt x="757134" y="834714"/>
                </a:lnTo>
                <a:lnTo>
                  <a:pt x="804913" y="837605"/>
                </a:lnTo>
                <a:lnTo>
                  <a:pt x="852801" y="834686"/>
                </a:lnTo>
                <a:lnTo>
                  <a:pt x="898956" y="826168"/>
                </a:lnTo>
                <a:lnTo>
                  <a:pt x="943044" y="812408"/>
                </a:lnTo>
                <a:lnTo>
                  <a:pt x="984732" y="793765"/>
                </a:lnTo>
                <a:lnTo>
                  <a:pt x="1016070" y="828328"/>
                </a:lnTo>
                <a:lnTo>
                  <a:pt x="1050561" y="859743"/>
                </a:lnTo>
                <a:lnTo>
                  <a:pt x="1087961" y="887765"/>
                </a:lnTo>
                <a:lnTo>
                  <a:pt x="1128024" y="912148"/>
                </a:lnTo>
                <a:lnTo>
                  <a:pt x="1170506" y="932649"/>
                </a:lnTo>
                <a:lnTo>
                  <a:pt x="1215162" y="949020"/>
                </a:lnTo>
                <a:lnTo>
                  <a:pt x="1261747" y="961017"/>
                </a:lnTo>
                <a:lnTo>
                  <a:pt x="1310016" y="968396"/>
                </a:lnTo>
                <a:lnTo>
                  <a:pt x="1359725" y="970909"/>
                </a:lnTo>
                <a:lnTo>
                  <a:pt x="1414934" y="967797"/>
                </a:lnTo>
                <a:lnTo>
                  <a:pt x="1468325" y="958690"/>
                </a:lnTo>
                <a:lnTo>
                  <a:pt x="1519563" y="943931"/>
                </a:lnTo>
                <a:lnTo>
                  <a:pt x="1568315" y="923864"/>
                </a:lnTo>
                <a:lnTo>
                  <a:pt x="1614246" y="898831"/>
                </a:lnTo>
                <a:lnTo>
                  <a:pt x="1651528" y="930822"/>
                </a:lnTo>
                <a:lnTo>
                  <a:pt x="1692648" y="957993"/>
                </a:lnTo>
                <a:lnTo>
                  <a:pt x="1737171" y="979901"/>
                </a:lnTo>
                <a:lnTo>
                  <a:pt x="1784657" y="996100"/>
                </a:lnTo>
                <a:lnTo>
                  <a:pt x="1834671" y="1006145"/>
                </a:lnTo>
                <a:lnTo>
                  <a:pt x="1886775" y="1009592"/>
                </a:lnTo>
                <a:lnTo>
                  <a:pt x="1935820" y="1006546"/>
                </a:lnTo>
                <a:lnTo>
                  <a:pt x="1983047" y="997652"/>
                </a:lnTo>
                <a:lnTo>
                  <a:pt x="2028090" y="983275"/>
                </a:lnTo>
                <a:lnTo>
                  <a:pt x="2070583" y="963783"/>
                </a:lnTo>
                <a:lnTo>
                  <a:pt x="2110158" y="939542"/>
                </a:lnTo>
                <a:lnTo>
                  <a:pt x="2146449" y="910918"/>
                </a:lnTo>
                <a:lnTo>
                  <a:pt x="2179091" y="878278"/>
                </a:lnTo>
                <a:lnTo>
                  <a:pt x="2207716" y="841988"/>
                </a:lnTo>
                <a:lnTo>
                  <a:pt x="2231958" y="802414"/>
                </a:lnTo>
                <a:lnTo>
                  <a:pt x="2251451" y="759923"/>
                </a:lnTo>
                <a:lnTo>
                  <a:pt x="2265828" y="714881"/>
                </a:lnTo>
                <a:lnTo>
                  <a:pt x="2274723" y="667655"/>
                </a:lnTo>
                <a:lnTo>
                  <a:pt x="2277770" y="618610"/>
                </a:lnTo>
                <a:lnTo>
                  <a:pt x="2274723" y="569566"/>
                </a:lnTo>
                <a:lnTo>
                  <a:pt x="2265828" y="522339"/>
                </a:lnTo>
                <a:lnTo>
                  <a:pt x="2251451" y="477297"/>
                </a:lnTo>
                <a:lnTo>
                  <a:pt x="2231958" y="434806"/>
                </a:lnTo>
                <a:lnTo>
                  <a:pt x="2207716" y="395232"/>
                </a:lnTo>
                <a:lnTo>
                  <a:pt x="2179091" y="358941"/>
                </a:lnTo>
                <a:lnTo>
                  <a:pt x="2146449" y="326301"/>
                </a:lnTo>
                <a:lnTo>
                  <a:pt x="2110158" y="297677"/>
                </a:lnTo>
                <a:lnTo>
                  <a:pt x="2070583" y="273435"/>
                </a:lnTo>
                <a:lnTo>
                  <a:pt x="2028090" y="253943"/>
                </a:lnTo>
                <a:lnTo>
                  <a:pt x="1983047" y="239566"/>
                </a:lnTo>
                <a:lnTo>
                  <a:pt x="1935820" y="230672"/>
                </a:lnTo>
                <a:lnTo>
                  <a:pt x="1886775" y="227625"/>
                </a:lnTo>
                <a:lnTo>
                  <a:pt x="1859226" y="228599"/>
                </a:lnTo>
                <a:lnTo>
                  <a:pt x="1832202" y="231463"/>
                </a:lnTo>
                <a:lnTo>
                  <a:pt x="1805756" y="236133"/>
                </a:lnTo>
                <a:lnTo>
                  <a:pt x="1779943" y="242525"/>
                </a:lnTo>
                <a:lnTo>
                  <a:pt x="1752619" y="200511"/>
                </a:lnTo>
                <a:lnTo>
                  <a:pt x="1721233" y="161641"/>
                </a:lnTo>
                <a:lnTo>
                  <a:pt x="1686082" y="126216"/>
                </a:lnTo>
                <a:lnTo>
                  <a:pt x="1647465" y="94537"/>
                </a:lnTo>
                <a:lnTo>
                  <a:pt x="1605681" y="66905"/>
                </a:lnTo>
                <a:lnTo>
                  <a:pt x="1561030" y="43622"/>
                </a:lnTo>
                <a:lnTo>
                  <a:pt x="1513810" y="24989"/>
                </a:lnTo>
                <a:lnTo>
                  <a:pt x="1464319" y="11307"/>
                </a:lnTo>
                <a:lnTo>
                  <a:pt x="1412858" y="2877"/>
                </a:lnTo>
                <a:lnTo>
                  <a:pt x="1359725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74" name="Google Shape;574;p28"/>
          <p:cNvGrpSpPr/>
          <p:nvPr/>
        </p:nvGrpSpPr>
        <p:grpSpPr>
          <a:xfrm>
            <a:off x="0" y="6419900"/>
            <a:ext cx="10689280" cy="1140142"/>
            <a:chOff x="0" y="6419900"/>
            <a:chExt cx="10689280" cy="1140142"/>
          </a:xfrm>
        </p:grpSpPr>
        <p:sp>
          <p:nvSpPr>
            <p:cNvPr id="575" name="Google Shape;575;p28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2" name="Google Shape;582;p28"/>
          <p:cNvSpPr/>
          <p:nvPr/>
        </p:nvSpPr>
        <p:spPr>
          <a:xfrm>
            <a:off x="0" y="1343025"/>
            <a:ext cx="7632700" cy="152400"/>
          </a:xfrm>
          <a:custGeom>
            <a:avLst/>
            <a:gdLst/>
            <a:ahLst/>
            <a:cxnLst/>
            <a:rect l="l" t="t" r="r" b="b"/>
            <a:pathLst>
              <a:path w="6274434" h="151130" extrusionOk="0">
                <a:moveTo>
                  <a:pt x="6274003" y="0"/>
                </a:moveTo>
                <a:lnTo>
                  <a:pt x="0" y="0"/>
                </a:lnTo>
                <a:lnTo>
                  <a:pt x="0" y="150787"/>
                </a:lnTo>
                <a:lnTo>
                  <a:pt x="6274003" y="150787"/>
                </a:lnTo>
                <a:lnTo>
                  <a:pt x="6274003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3" name="Google Shape;583;p28"/>
          <p:cNvSpPr/>
          <p:nvPr/>
        </p:nvSpPr>
        <p:spPr>
          <a:xfrm>
            <a:off x="2222500" y="15716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4" name="Google Shape;584;p28"/>
          <p:cNvSpPr txBox="1">
            <a:spLocks noGrp="1"/>
          </p:cNvSpPr>
          <p:nvPr>
            <p:ph type="title"/>
          </p:nvPr>
        </p:nvSpPr>
        <p:spPr>
          <a:xfrm>
            <a:off x="-68826" y="2159102"/>
            <a:ext cx="6228992" cy="452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3495" lvl="0" indent="0" algn="ctr" rtl="0">
              <a:lnSpc>
                <a:spcPct val="81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974806"/>
                </a:solidFill>
              </a:rPr>
              <a:t>Мы гарантируем Вам </a:t>
            </a:r>
            <a:br>
              <a:rPr lang="ru-RU" sz="4400" b="1" dirty="0">
                <a:solidFill>
                  <a:srgbClr val="974806"/>
                </a:solidFill>
              </a:rPr>
            </a:br>
            <a:r>
              <a:rPr lang="ru-RU" sz="4400" b="1" dirty="0">
                <a:solidFill>
                  <a:srgbClr val="974806"/>
                </a:solidFill>
              </a:rPr>
              <a:t/>
            </a:r>
            <a:br>
              <a:rPr lang="ru-RU" sz="4400" b="1" dirty="0">
                <a:solidFill>
                  <a:srgbClr val="974806"/>
                </a:solidFill>
              </a:rPr>
            </a:br>
            <a:r>
              <a:rPr lang="ru-RU" sz="4400" b="1" dirty="0">
                <a:solidFill>
                  <a:srgbClr val="974806"/>
                </a:solidFill>
              </a:rPr>
              <a:t>комфорт и</a:t>
            </a:r>
            <a:br>
              <a:rPr lang="ru-RU" sz="4400" b="1" dirty="0">
                <a:solidFill>
                  <a:srgbClr val="974806"/>
                </a:solidFill>
              </a:rPr>
            </a:br>
            <a:r>
              <a:rPr lang="ru-RU" sz="4400" b="1" dirty="0">
                <a:solidFill>
                  <a:srgbClr val="974806"/>
                </a:solidFill>
              </a:rPr>
              <a:t/>
            </a:r>
            <a:br>
              <a:rPr lang="ru-RU" sz="4400" b="1" dirty="0">
                <a:solidFill>
                  <a:srgbClr val="974806"/>
                </a:solidFill>
              </a:rPr>
            </a:br>
            <a:r>
              <a:rPr lang="ru-RU" sz="4400" b="1" dirty="0">
                <a:solidFill>
                  <a:srgbClr val="974806"/>
                </a:solidFill>
              </a:rPr>
              <a:t> море впечатлений</a:t>
            </a:r>
            <a:r>
              <a:rPr lang="ru-RU" sz="4400" b="1" dirty="0" smtClean="0">
                <a:solidFill>
                  <a:srgbClr val="974806"/>
                </a:solidFill>
              </a:rPr>
              <a:t>!</a:t>
            </a:r>
            <a:br>
              <a:rPr lang="ru-RU" sz="4400" b="1" dirty="0" smtClean="0">
                <a:solidFill>
                  <a:srgbClr val="974806"/>
                </a:solidFill>
              </a:rPr>
            </a:br>
            <a:r>
              <a:rPr lang="ru-RU" sz="4400" b="1" dirty="0" smtClean="0">
                <a:solidFill>
                  <a:srgbClr val="974806"/>
                </a:solidFill>
              </a:rPr>
              <a:t/>
            </a:r>
            <a:br>
              <a:rPr lang="ru-RU" sz="4400" b="1" dirty="0" smtClean="0">
                <a:solidFill>
                  <a:srgbClr val="974806"/>
                </a:solidFill>
              </a:rPr>
            </a:br>
            <a:r>
              <a:rPr lang="ru-RU" sz="1200" b="1" dirty="0" smtClean="0">
                <a:solidFill>
                  <a:srgbClr val="974806"/>
                </a:solidFill>
              </a:rPr>
              <a:t>По всем вопросам  обращаться по номеру +7(989)-885-87-24</a:t>
            </a:r>
            <a:r>
              <a:rPr lang="ru-RU" sz="4400" b="1" dirty="0">
                <a:solidFill>
                  <a:srgbClr val="974806"/>
                </a:solidFill>
              </a:rPr>
              <a:t/>
            </a:r>
            <a:br>
              <a:rPr lang="ru-RU" sz="4400" b="1" dirty="0">
                <a:solidFill>
                  <a:srgbClr val="974806"/>
                </a:solidFill>
              </a:rPr>
            </a:br>
            <a:r>
              <a:rPr lang="ru-RU" sz="4400" b="1" dirty="0">
                <a:solidFill>
                  <a:srgbClr val="974806"/>
                </a:solidFill>
              </a:rPr>
              <a:t/>
            </a:r>
            <a:br>
              <a:rPr lang="ru-RU" sz="4400" b="1" dirty="0">
                <a:solidFill>
                  <a:srgbClr val="974806"/>
                </a:solidFill>
              </a:rPr>
            </a:br>
            <a:endParaRPr sz="4150" dirty="0">
              <a:solidFill>
                <a:srgbClr val="49442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85" name="Google Shape;585;p28"/>
          <p:cNvGrpSpPr/>
          <p:nvPr/>
        </p:nvGrpSpPr>
        <p:grpSpPr>
          <a:xfrm>
            <a:off x="0" y="3899"/>
            <a:ext cx="10693400" cy="7558951"/>
            <a:chOff x="0" y="3899"/>
            <a:chExt cx="10693400" cy="7558951"/>
          </a:xfrm>
        </p:grpSpPr>
        <p:sp>
          <p:nvSpPr>
            <p:cNvPr id="586" name="Google Shape;586;p28"/>
            <p:cNvSpPr/>
            <p:nvPr/>
          </p:nvSpPr>
          <p:spPr>
            <a:xfrm>
              <a:off x="4576749" y="6273647"/>
              <a:ext cx="567690" cy="1287780"/>
            </a:xfrm>
            <a:custGeom>
              <a:avLst/>
              <a:gdLst/>
              <a:ahLst/>
              <a:cxnLst/>
              <a:rect l="l" t="t" r="r" b="b"/>
              <a:pathLst>
                <a:path w="567689" h="1287779" extrusionOk="0">
                  <a:moveTo>
                    <a:pt x="567601" y="1287401"/>
                  </a:moveTo>
                  <a:lnTo>
                    <a:pt x="567601" y="230319"/>
                  </a:lnTo>
                </a:path>
                <a:path w="567689" h="1287779" extrusionOk="0">
                  <a:moveTo>
                    <a:pt x="567601" y="230319"/>
                  </a:moveTo>
                  <a:lnTo>
                    <a:pt x="562913" y="183959"/>
                  </a:lnTo>
                  <a:lnTo>
                    <a:pt x="549473" y="140753"/>
                  </a:lnTo>
                  <a:lnTo>
                    <a:pt x="528214" y="101633"/>
                  </a:lnTo>
                  <a:lnTo>
                    <a:pt x="500068" y="67534"/>
                  </a:lnTo>
                  <a:lnTo>
                    <a:pt x="465970" y="39387"/>
                  </a:lnTo>
                  <a:lnTo>
                    <a:pt x="426851" y="18127"/>
                  </a:lnTo>
                  <a:lnTo>
                    <a:pt x="383645" y="4687"/>
                  </a:lnTo>
                  <a:lnTo>
                    <a:pt x="337286" y="0"/>
                  </a:lnTo>
                  <a:lnTo>
                    <a:pt x="290931" y="4687"/>
                  </a:lnTo>
                  <a:lnTo>
                    <a:pt x="247729" y="18127"/>
                  </a:lnTo>
                  <a:lnTo>
                    <a:pt x="208612" y="39387"/>
                  </a:lnTo>
                  <a:lnTo>
                    <a:pt x="174515" y="67534"/>
                  </a:lnTo>
                  <a:lnTo>
                    <a:pt x="146370" y="101633"/>
                  </a:lnTo>
                  <a:lnTo>
                    <a:pt x="125111" y="140753"/>
                  </a:lnTo>
                  <a:lnTo>
                    <a:pt x="111672" y="183959"/>
                  </a:lnTo>
                  <a:lnTo>
                    <a:pt x="106984" y="230319"/>
                  </a:lnTo>
                </a:path>
                <a:path w="567689" h="1287779" extrusionOk="0">
                  <a:moveTo>
                    <a:pt x="106984" y="230319"/>
                  </a:moveTo>
                  <a:lnTo>
                    <a:pt x="106984" y="877624"/>
                  </a:lnTo>
                </a:path>
                <a:path w="567689" h="1287779" extrusionOk="0">
                  <a:moveTo>
                    <a:pt x="106984" y="877624"/>
                  </a:moveTo>
                  <a:lnTo>
                    <a:pt x="105557" y="926851"/>
                  </a:lnTo>
                  <a:lnTo>
                    <a:pt x="101328" y="975337"/>
                  </a:lnTo>
                  <a:lnTo>
                    <a:pt x="94377" y="1023004"/>
                  </a:lnTo>
                  <a:lnTo>
                    <a:pt x="84785" y="1069773"/>
                  </a:lnTo>
                  <a:lnTo>
                    <a:pt x="72632" y="1115566"/>
                  </a:lnTo>
                  <a:lnTo>
                    <a:pt x="57996" y="1160304"/>
                  </a:lnTo>
                  <a:lnTo>
                    <a:pt x="40959" y="1203908"/>
                  </a:lnTo>
                  <a:lnTo>
                    <a:pt x="21600" y="1246300"/>
                  </a:lnTo>
                  <a:lnTo>
                    <a:pt x="0" y="1287401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0" y="7292803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3843794" y="5583999"/>
              <a:ext cx="1990725" cy="1977389"/>
            </a:xfrm>
            <a:custGeom>
              <a:avLst/>
              <a:gdLst/>
              <a:ahLst/>
              <a:cxnLst/>
              <a:rect l="l" t="t" r="r" b="b"/>
              <a:pathLst>
                <a:path w="1990725" h="1977390" extrusionOk="0">
                  <a:moveTo>
                    <a:pt x="0" y="1717540"/>
                  </a:moveTo>
                  <a:lnTo>
                    <a:pt x="47445" y="1709867"/>
                  </a:lnTo>
                  <a:lnTo>
                    <a:pt x="88691" y="1688511"/>
                  </a:lnTo>
                  <a:lnTo>
                    <a:pt x="121243" y="1655964"/>
                  </a:lnTo>
                  <a:lnTo>
                    <a:pt x="142604" y="1614720"/>
                  </a:lnTo>
                  <a:lnTo>
                    <a:pt x="150279" y="1567272"/>
                  </a:lnTo>
                </a:path>
                <a:path w="1990725" h="1977390" extrusionOk="0">
                  <a:moveTo>
                    <a:pt x="150279" y="1567272"/>
                  </a:moveTo>
                  <a:lnTo>
                    <a:pt x="150279" y="919967"/>
                  </a:lnTo>
                </a:path>
                <a:path w="1990725" h="1977390" extrusionOk="0">
                  <a:moveTo>
                    <a:pt x="150279" y="919967"/>
                  </a:moveTo>
                  <a:lnTo>
                    <a:pt x="151556" y="871181"/>
                  </a:lnTo>
                  <a:lnTo>
                    <a:pt x="155347" y="823050"/>
                  </a:lnTo>
                  <a:lnTo>
                    <a:pt x="161585" y="775638"/>
                  </a:lnTo>
                  <a:lnTo>
                    <a:pt x="170209" y="729008"/>
                  </a:lnTo>
                  <a:lnTo>
                    <a:pt x="181152" y="683226"/>
                  </a:lnTo>
                  <a:lnTo>
                    <a:pt x="194352" y="638354"/>
                  </a:lnTo>
                  <a:lnTo>
                    <a:pt x="209745" y="594457"/>
                  </a:lnTo>
                  <a:lnTo>
                    <a:pt x="227265" y="551599"/>
                  </a:lnTo>
                  <a:lnTo>
                    <a:pt x="246849" y="509845"/>
                  </a:lnTo>
                  <a:lnTo>
                    <a:pt x="268434" y="469257"/>
                  </a:lnTo>
                  <a:lnTo>
                    <a:pt x="291954" y="429901"/>
                  </a:lnTo>
                  <a:lnTo>
                    <a:pt x="317347" y="391840"/>
                  </a:lnTo>
                  <a:lnTo>
                    <a:pt x="344547" y="355139"/>
                  </a:lnTo>
                  <a:lnTo>
                    <a:pt x="373491" y="319861"/>
                  </a:lnTo>
                  <a:lnTo>
                    <a:pt x="404114" y="286070"/>
                  </a:lnTo>
                  <a:lnTo>
                    <a:pt x="436354" y="253831"/>
                  </a:lnTo>
                  <a:lnTo>
                    <a:pt x="470144" y="223208"/>
                  </a:lnTo>
                  <a:lnTo>
                    <a:pt x="505422" y="194264"/>
                  </a:lnTo>
                  <a:lnTo>
                    <a:pt x="542124" y="167065"/>
                  </a:lnTo>
                  <a:lnTo>
                    <a:pt x="580185" y="141673"/>
                  </a:lnTo>
                  <a:lnTo>
                    <a:pt x="619541" y="118152"/>
                  </a:lnTo>
                  <a:lnTo>
                    <a:pt x="660128" y="96568"/>
                  </a:lnTo>
                  <a:lnTo>
                    <a:pt x="701882" y="76984"/>
                  </a:lnTo>
                  <a:lnTo>
                    <a:pt x="744739" y="59464"/>
                  </a:lnTo>
                  <a:lnTo>
                    <a:pt x="788635" y="44072"/>
                  </a:lnTo>
                  <a:lnTo>
                    <a:pt x="833506" y="30872"/>
                  </a:lnTo>
                  <a:lnTo>
                    <a:pt x="879288" y="19929"/>
                  </a:lnTo>
                  <a:lnTo>
                    <a:pt x="925916" y="11306"/>
                  </a:lnTo>
                  <a:lnTo>
                    <a:pt x="973327" y="5067"/>
                  </a:lnTo>
                  <a:lnTo>
                    <a:pt x="1021457" y="1277"/>
                  </a:lnTo>
                  <a:lnTo>
                    <a:pt x="1070241" y="0"/>
                  </a:lnTo>
                  <a:lnTo>
                    <a:pt x="1119026" y="1277"/>
                  </a:lnTo>
                  <a:lnTo>
                    <a:pt x="1167157" y="5067"/>
                  </a:lnTo>
                  <a:lnTo>
                    <a:pt x="1214569" y="11306"/>
                  </a:lnTo>
                  <a:lnTo>
                    <a:pt x="1261198" y="19929"/>
                  </a:lnTo>
                  <a:lnTo>
                    <a:pt x="1306981" y="30872"/>
                  </a:lnTo>
                  <a:lnTo>
                    <a:pt x="1351852" y="44072"/>
                  </a:lnTo>
                  <a:lnTo>
                    <a:pt x="1395748" y="59464"/>
                  </a:lnTo>
                  <a:lnTo>
                    <a:pt x="1438606" y="76984"/>
                  </a:lnTo>
                  <a:lnTo>
                    <a:pt x="1480360" y="96568"/>
                  </a:lnTo>
                  <a:lnTo>
                    <a:pt x="1520947" y="118152"/>
                  </a:lnTo>
                  <a:lnTo>
                    <a:pt x="1560303" y="141673"/>
                  </a:lnTo>
                  <a:lnTo>
                    <a:pt x="1598364" y="167065"/>
                  </a:lnTo>
                  <a:lnTo>
                    <a:pt x="1635065" y="194264"/>
                  </a:lnTo>
                  <a:lnTo>
                    <a:pt x="1670343" y="223208"/>
                  </a:lnTo>
                  <a:lnTo>
                    <a:pt x="1704134" y="253831"/>
                  </a:lnTo>
                  <a:lnTo>
                    <a:pt x="1736373" y="286070"/>
                  </a:lnTo>
                  <a:lnTo>
                    <a:pt x="1766996" y="319861"/>
                  </a:lnTo>
                  <a:lnTo>
                    <a:pt x="1795939" y="355139"/>
                  </a:lnTo>
                  <a:lnTo>
                    <a:pt x="1823139" y="391840"/>
                  </a:lnTo>
                  <a:lnTo>
                    <a:pt x="1848531" y="429901"/>
                  </a:lnTo>
                  <a:lnTo>
                    <a:pt x="1872051" y="469257"/>
                  </a:lnTo>
                  <a:lnTo>
                    <a:pt x="1893635" y="509845"/>
                  </a:lnTo>
                  <a:lnTo>
                    <a:pt x="1913219" y="551599"/>
                  </a:lnTo>
                  <a:lnTo>
                    <a:pt x="1930739" y="594457"/>
                  </a:lnTo>
                  <a:lnTo>
                    <a:pt x="1946131" y="638354"/>
                  </a:lnTo>
                  <a:lnTo>
                    <a:pt x="1959331" y="683226"/>
                  </a:lnTo>
                  <a:lnTo>
                    <a:pt x="1970274" y="729008"/>
                  </a:lnTo>
                  <a:lnTo>
                    <a:pt x="1978897" y="775638"/>
                  </a:lnTo>
                  <a:lnTo>
                    <a:pt x="1985136" y="823050"/>
                  </a:lnTo>
                  <a:lnTo>
                    <a:pt x="1988926" y="871181"/>
                  </a:lnTo>
                  <a:lnTo>
                    <a:pt x="1990204" y="919967"/>
                  </a:lnTo>
                </a:path>
                <a:path w="1990725" h="1977390" extrusionOk="0">
                  <a:moveTo>
                    <a:pt x="1990204" y="919967"/>
                  </a:moveTo>
                  <a:lnTo>
                    <a:pt x="1990204" y="1977049"/>
                  </a:lnTo>
                </a:path>
                <a:path w="1990725" h="1977390" extrusionOk="0">
                  <a:moveTo>
                    <a:pt x="1415503" y="1977049"/>
                  </a:moveTo>
                  <a:lnTo>
                    <a:pt x="1415503" y="919967"/>
                  </a:lnTo>
                </a:path>
                <a:path w="1990725" h="1977390" extrusionOk="0">
                  <a:moveTo>
                    <a:pt x="1415503" y="919967"/>
                  </a:moveTo>
                  <a:lnTo>
                    <a:pt x="1412346" y="873182"/>
                  </a:lnTo>
                  <a:lnTo>
                    <a:pt x="1403149" y="828290"/>
                  </a:lnTo>
                  <a:lnTo>
                    <a:pt x="1388327" y="785706"/>
                  </a:lnTo>
                  <a:lnTo>
                    <a:pt x="1368296" y="745845"/>
                  </a:lnTo>
                  <a:lnTo>
                    <a:pt x="1343469" y="709121"/>
                  </a:lnTo>
                  <a:lnTo>
                    <a:pt x="1314262" y="675949"/>
                  </a:lnTo>
                  <a:lnTo>
                    <a:pt x="1281089" y="646743"/>
                  </a:lnTo>
                  <a:lnTo>
                    <a:pt x="1244364" y="621917"/>
                  </a:lnTo>
                  <a:lnTo>
                    <a:pt x="1204502" y="601887"/>
                  </a:lnTo>
                  <a:lnTo>
                    <a:pt x="1161918" y="587066"/>
                  </a:lnTo>
                  <a:lnTo>
                    <a:pt x="1117026" y="577870"/>
                  </a:lnTo>
                  <a:lnTo>
                    <a:pt x="1070241" y="574713"/>
                  </a:lnTo>
                  <a:lnTo>
                    <a:pt x="1023459" y="577870"/>
                  </a:lnTo>
                  <a:lnTo>
                    <a:pt x="978570" y="587066"/>
                  </a:lnTo>
                  <a:lnTo>
                    <a:pt x="935988" y="601887"/>
                  </a:lnTo>
                  <a:lnTo>
                    <a:pt x="896127" y="621917"/>
                  </a:lnTo>
                  <a:lnTo>
                    <a:pt x="859404" y="646743"/>
                  </a:lnTo>
                  <a:lnTo>
                    <a:pt x="826231" y="675949"/>
                  </a:lnTo>
                  <a:lnTo>
                    <a:pt x="797025" y="709121"/>
                  </a:lnTo>
                  <a:lnTo>
                    <a:pt x="772199" y="745845"/>
                  </a:lnTo>
                  <a:lnTo>
                    <a:pt x="752168" y="785706"/>
                  </a:lnTo>
                  <a:lnTo>
                    <a:pt x="737346" y="828290"/>
                  </a:lnTo>
                  <a:lnTo>
                    <a:pt x="728149" y="873182"/>
                  </a:lnTo>
                  <a:lnTo>
                    <a:pt x="724992" y="919967"/>
                  </a:lnTo>
                </a:path>
                <a:path w="1990725" h="1977390" extrusionOk="0">
                  <a:moveTo>
                    <a:pt x="724992" y="919967"/>
                  </a:moveTo>
                  <a:lnTo>
                    <a:pt x="724992" y="1567272"/>
                  </a:lnTo>
                </a:path>
                <a:path w="1990725" h="1977390" extrusionOk="0">
                  <a:moveTo>
                    <a:pt x="724992" y="1567272"/>
                  </a:moveTo>
                  <a:lnTo>
                    <a:pt x="723269" y="1617508"/>
                  </a:lnTo>
                  <a:lnTo>
                    <a:pt x="718176" y="1666830"/>
                  </a:lnTo>
                  <a:lnTo>
                    <a:pt x="709828" y="1715127"/>
                  </a:lnTo>
                  <a:lnTo>
                    <a:pt x="698337" y="1762285"/>
                  </a:lnTo>
                  <a:lnTo>
                    <a:pt x="683819" y="1808191"/>
                  </a:lnTo>
                  <a:lnTo>
                    <a:pt x="666385" y="1852734"/>
                  </a:lnTo>
                  <a:lnTo>
                    <a:pt x="646152" y="1895799"/>
                  </a:lnTo>
                  <a:lnTo>
                    <a:pt x="623231" y="1937275"/>
                  </a:lnTo>
                  <a:lnTo>
                    <a:pt x="597738" y="1977049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0" y="7407746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3843794" y="5698934"/>
              <a:ext cx="1875789" cy="1862455"/>
            </a:xfrm>
            <a:custGeom>
              <a:avLst/>
              <a:gdLst/>
              <a:ahLst/>
              <a:cxnLst/>
              <a:rect l="l" t="t" r="r" b="b"/>
              <a:pathLst>
                <a:path w="1875789" h="1862454" extrusionOk="0">
                  <a:moveTo>
                    <a:pt x="0" y="1717549"/>
                  </a:moveTo>
                  <a:lnTo>
                    <a:pt x="47611" y="1713268"/>
                  </a:lnTo>
                  <a:lnTo>
                    <a:pt x="92449" y="1700930"/>
                  </a:lnTo>
                  <a:lnTo>
                    <a:pt x="133758" y="1681288"/>
                  </a:lnTo>
                  <a:lnTo>
                    <a:pt x="170783" y="1655098"/>
                  </a:lnTo>
                  <a:lnTo>
                    <a:pt x="202769" y="1623114"/>
                  </a:lnTo>
                  <a:lnTo>
                    <a:pt x="228962" y="1586091"/>
                  </a:lnTo>
                  <a:lnTo>
                    <a:pt x="248605" y="1544784"/>
                  </a:lnTo>
                  <a:lnTo>
                    <a:pt x="260945" y="1499948"/>
                  </a:lnTo>
                  <a:lnTo>
                    <a:pt x="265226" y="1452337"/>
                  </a:lnTo>
                </a:path>
                <a:path w="1875789" h="1862454" extrusionOk="0">
                  <a:moveTo>
                    <a:pt x="265226" y="1452337"/>
                  </a:moveTo>
                  <a:lnTo>
                    <a:pt x="265226" y="805032"/>
                  </a:lnTo>
                </a:path>
                <a:path w="1875789" h="1862454" extrusionOk="0">
                  <a:moveTo>
                    <a:pt x="265226" y="805032"/>
                  </a:moveTo>
                  <a:lnTo>
                    <a:pt x="266595" y="757801"/>
                  </a:lnTo>
                  <a:lnTo>
                    <a:pt x="270652" y="711280"/>
                  </a:lnTo>
                  <a:lnTo>
                    <a:pt x="277321" y="665544"/>
                  </a:lnTo>
                  <a:lnTo>
                    <a:pt x="286524" y="620670"/>
                  </a:lnTo>
                  <a:lnTo>
                    <a:pt x="298188" y="576733"/>
                  </a:lnTo>
                  <a:lnTo>
                    <a:pt x="312234" y="533810"/>
                  </a:lnTo>
                  <a:lnTo>
                    <a:pt x="328588" y="491977"/>
                  </a:lnTo>
                  <a:lnTo>
                    <a:pt x="347173" y="451310"/>
                  </a:lnTo>
                  <a:lnTo>
                    <a:pt x="367913" y="411886"/>
                  </a:lnTo>
                  <a:lnTo>
                    <a:pt x="390731" y="373779"/>
                  </a:lnTo>
                  <a:lnTo>
                    <a:pt x="415553" y="337066"/>
                  </a:lnTo>
                  <a:lnTo>
                    <a:pt x="442302" y="301824"/>
                  </a:lnTo>
                  <a:lnTo>
                    <a:pt x="470901" y="268128"/>
                  </a:lnTo>
                  <a:lnTo>
                    <a:pt x="501275" y="236055"/>
                  </a:lnTo>
                  <a:lnTo>
                    <a:pt x="533347" y="205680"/>
                  </a:lnTo>
                  <a:lnTo>
                    <a:pt x="567042" y="177080"/>
                  </a:lnTo>
                  <a:lnTo>
                    <a:pt x="602284" y="150331"/>
                  </a:lnTo>
                  <a:lnTo>
                    <a:pt x="638995" y="125508"/>
                  </a:lnTo>
                  <a:lnTo>
                    <a:pt x="677101" y="102689"/>
                  </a:lnTo>
                  <a:lnTo>
                    <a:pt x="716525" y="81948"/>
                  </a:lnTo>
                  <a:lnTo>
                    <a:pt x="757191" y="63363"/>
                  </a:lnTo>
                  <a:lnTo>
                    <a:pt x="799023" y="47009"/>
                  </a:lnTo>
                  <a:lnTo>
                    <a:pt x="841945" y="32962"/>
                  </a:lnTo>
                  <a:lnTo>
                    <a:pt x="885881" y="21298"/>
                  </a:lnTo>
                  <a:lnTo>
                    <a:pt x="930755" y="12094"/>
                  </a:lnTo>
                  <a:lnTo>
                    <a:pt x="976490" y="5426"/>
                  </a:lnTo>
                  <a:lnTo>
                    <a:pt x="1023011" y="1369"/>
                  </a:lnTo>
                  <a:lnTo>
                    <a:pt x="1070241" y="0"/>
                  </a:lnTo>
                  <a:lnTo>
                    <a:pt x="1117472" y="1369"/>
                  </a:lnTo>
                  <a:lnTo>
                    <a:pt x="1163992" y="5426"/>
                  </a:lnTo>
                  <a:lnTo>
                    <a:pt x="1209728" y="12094"/>
                  </a:lnTo>
                  <a:lnTo>
                    <a:pt x="1254602" y="21298"/>
                  </a:lnTo>
                  <a:lnTo>
                    <a:pt x="1298538" y="32962"/>
                  </a:lnTo>
                  <a:lnTo>
                    <a:pt x="1341460" y="47009"/>
                  </a:lnTo>
                  <a:lnTo>
                    <a:pt x="1383293" y="63363"/>
                  </a:lnTo>
                  <a:lnTo>
                    <a:pt x="1423960" y="81948"/>
                  </a:lnTo>
                  <a:lnTo>
                    <a:pt x="1463384" y="102689"/>
                  </a:lnTo>
                  <a:lnTo>
                    <a:pt x="1501491" y="125508"/>
                  </a:lnTo>
                  <a:lnTo>
                    <a:pt x="1538203" y="150331"/>
                  </a:lnTo>
                  <a:lnTo>
                    <a:pt x="1573445" y="177080"/>
                  </a:lnTo>
                  <a:lnTo>
                    <a:pt x="1607141" y="205680"/>
                  </a:lnTo>
                  <a:lnTo>
                    <a:pt x="1639214" y="236055"/>
                  </a:lnTo>
                  <a:lnTo>
                    <a:pt x="1669588" y="268128"/>
                  </a:lnTo>
                  <a:lnTo>
                    <a:pt x="1698188" y="301824"/>
                  </a:lnTo>
                  <a:lnTo>
                    <a:pt x="1724938" y="337066"/>
                  </a:lnTo>
                  <a:lnTo>
                    <a:pt x="1749760" y="373779"/>
                  </a:lnTo>
                  <a:lnTo>
                    <a:pt x="1772579" y="411886"/>
                  </a:lnTo>
                  <a:lnTo>
                    <a:pt x="1793320" y="451310"/>
                  </a:lnTo>
                  <a:lnTo>
                    <a:pt x="1811905" y="491977"/>
                  </a:lnTo>
                  <a:lnTo>
                    <a:pt x="1828260" y="533810"/>
                  </a:lnTo>
                  <a:lnTo>
                    <a:pt x="1842306" y="576733"/>
                  </a:lnTo>
                  <a:lnTo>
                    <a:pt x="1853970" y="620670"/>
                  </a:lnTo>
                  <a:lnTo>
                    <a:pt x="1863174" y="665544"/>
                  </a:lnTo>
                  <a:lnTo>
                    <a:pt x="1869843" y="711280"/>
                  </a:lnTo>
                  <a:lnTo>
                    <a:pt x="1873900" y="757801"/>
                  </a:lnTo>
                  <a:lnTo>
                    <a:pt x="1875269" y="805032"/>
                  </a:lnTo>
                </a:path>
                <a:path w="1875789" h="1862454" extrusionOk="0">
                  <a:moveTo>
                    <a:pt x="1875269" y="805032"/>
                  </a:moveTo>
                  <a:lnTo>
                    <a:pt x="1875269" y="1862114"/>
                  </a:lnTo>
                </a:path>
                <a:path w="1875789" h="1862454" extrusionOk="0">
                  <a:moveTo>
                    <a:pt x="1530438" y="1862114"/>
                  </a:moveTo>
                  <a:lnTo>
                    <a:pt x="1530438" y="805032"/>
                  </a:lnTo>
                </a:path>
                <a:path w="1875789" h="1862454" extrusionOk="0">
                  <a:moveTo>
                    <a:pt x="1530438" y="805032"/>
                  </a:moveTo>
                  <a:lnTo>
                    <a:pt x="1528058" y="758047"/>
                  </a:lnTo>
                  <a:lnTo>
                    <a:pt x="1521072" y="712404"/>
                  </a:lnTo>
                  <a:lnTo>
                    <a:pt x="1509713" y="668335"/>
                  </a:lnTo>
                  <a:lnTo>
                    <a:pt x="1494216" y="626074"/>
                  </a:lnTo>
                  <a:lnTo>
                    <a:pt x="1474812" y="585855"/>
                  </a:lnTo>
                  <a:lnTo>
                    <a:pt x="1451735" y="547910"/>
                  </a:lnTo>
                  <a:lnTo>
                    <a:pt x="1425218" y="512472"/>
                  </a:lnTo>
                  <a:lnTo>
                    <a:pt x="1395495" y="479774"/>
                  </a:lnTo>
                  <a:lnTo>
                    <a:pt x="1362797" y="450051"/>
                  </a:lnTo>
                  <a:lnTo>
                    <a:pt x="1327360" y="423534"/>
                  </a:lnTo>
                  <a:lnTo>
                    <a:pt x="1289415" y="400457"/>
                  </a:lnTo>
                  <a:lnTo>
                    <a:pt x="1249196" y="381053"/>
                  </a:lnTo>
                  <a:lnTo>
                    <a:pt x="1206936" y="365555"/>
                  </a:lnTo>
                  <a:lnTo>
                    <a:pt x="1162868" y="354196"/>
                  </a:lnTo>
                  <a:lnTo>
                    <a:pt x="1117225" y="347210"/>
                  </a:lnTo>
                  <a:lnTo>
                    <a:pt x="1070241" y="344830"/>
                  </a:lnTo>
                  <a:lnTo>
                    <a:pt x="1023257" y="347210"/>
                  </a:lnTo>
                  <a:lnTo>
                    <a:pt x="977615" y="354196"/>
                  </a:lnTo>
                  <a:lnTo>
                    <a:pt x="933547" y="365555"/>
                  </a:lnTo>
                  <a:lnTo>
                    <a:pt x="891288" y="381053"/>
                  </a:lnTo>
                  <a:lnTo>
                    <a:pt x="851070" y="400457"/>
                  </a:lnTo>
                  <a:lnTo>
                    <a:pt x="813126" y="423534"/>
                  </a:lnTo>
                  <a:lnTo>
                    <a:pt x="777690" y="450051"/>
                  </a:lnTo>
                  <a:lnTo>
                    <a:pt x="744994" y="479774"/>
                  </a:lnTo>
                  <a:lnTo>
                    <a:pt x="715272" y="512472"/>
                  </a:lnTo>
                  <a:lnTo>
                    <a:pt x="688756" y="547910"/>
                  </a:lnTo>
                  <a:lnTo>
                    <a:pt x="665680" y="585855"/>
                  </a:lnTo>
                  <a:lnTo>
                    <a:pt x="646277" y="626074"/>
                  </a:lnTo>
                  <a:lnTo>
                    <a:pt x="630781" y="668335"/>
                  </a:lnTo>
                  <a:lnTo>
                    <a:pt x="619423" y="712404"/>
                  </a:lnTo>
                  <a:lnTo>
                    <a:pt x="612437" y="758047"/>
                  </a:lnTo>
                  <a:lnTo>
                    <a:pt x="610057" y="805032"/>
                  </a:lnTo>
                </a:path>
                <a:path w="1875789" h="1862454" extrusionOk="0">
                  <a:moveTo>
                    <a:pt x="610057" y="805032"/>
                  </a:moveTo>
                  <a:lnTo>
                    <a:pt x="610057" y="1452337"/>
                  </a:lnTo>
                </a:path>
                <a:path w="1875789" h="1862454" extrusionOk="0">
                  <a:moveTo>
                    <a:pt x="610057" y="1452337"/>
                  </a:moveTo>
                  <a:lnTo>
                    <a:pt x="607862" y="1504327"/>
                  </a:lnTo>
                  <a:lnTo>
                    <a:pt x="601395" y="1555118"/>
                  </a:lnTo>
                  <a:lnTo>
                    <a:pt x="590837" y="1604533"/>
                  </a:lnTo>
                  <a:lnTo>
                    <a:pt x="576365" y="1652392"/>
                  </a:lnTo>
                  <a:lnTo>
                    <a:pt x="558157" y="1698518"/>
                  </a:lnTo>
                  <a:lnTo>
                    <a:pt x="536393" y="1742732"/>
                  </a:lnTo>
                  <a:lnTo>
                    <a:pt x="511251" y="1784855"/>
                  </a:lnTo>
                  <a:lnTo>
                    <a:pt x="482910" y="1824708"/>
                  </a:lnTo>
                  <a:lnTo>
                    <a:pt x="451548" y="1862114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0" y="7522692"/>
              <a:ext cx="3844290" cy="17780"/>
            </a:xfrm>
            <a:custGeom>
              <a:avLst/>
              <a:gdLst/>
              <a:ahLst/>
              <a:cxnLst/>
              <a:rect l="l" t="t" r="r" b="b"/>
              <a:pathLst>
                <a:path w="3844290" h="17779" extrusionOk="0">
                  <a:moveTo>
                    <a:pt x="3843794" y="0"/>
                  </a:moveTo>
                  <a:lnTo>
                    <a:pt x="0" y="0"/>
                  </a:lnTo>
                  <a:lnTo>
                    <a:pt x="0" y="17473"/>
                  </a:lnTo>
                  <a:lnTo>
                    <a:pt x="3843794" y="17473"/>
                  </a:lnTo>
                  <a:lnTo>
                    <a:pt x="3843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3843794" y="5813882"/>
              <a:ext cx="1760855" cy="1747520"/>
            </a:xfrm>
            <a:custGeom>
              <a:avLst/>
              <a:gdLst/>
              <a:ahLst/>
              <a:cxnLst/>
              <a:rect l="l" t="t" r="r" b="b"/>
              <a:pathLst>
                <a:path w="1760854" h="1747520" extrusionOk="0">
                  <a:moveTo>
                    <a:pt x="0" y="1717546"/>
                  </a:moveTo>
                  <a:lnTo>
                    <a:pt x="47621" y="1714579"/>
                  </a:lnTo>
                  <a:lnTo>
                    <a:pt x="93496" y="1705916"/>
                  </a:lnTo>
                  <a:lnTo>
                    <a:pt x="137265" y="1691916"/>
                  </a:lnTo>
                  <a:lnTo>
                    <a:pt x="178569" y="1672939"/>
                  </a:lnTo>
                  <a:lnTo>
                    <a:pt x="217049" y="1649343"/>
                  </a:lnTo>
                  <a:lnTo>
                    <a:pt x="252347" y="1621487"/>
                  </a:lnTo>
                  <a:lnTo>
                    <a:pt x="284103" y="1589731"/>
                  </a:lnTo>
                  <a:lnTo>
                    <a:pt x="311958" y="1554434"/>
                  </a:lnTo>
                  <a:lnTo>
                    <a:pt x="335554" y="1515954"/>
                  </a:lnTo>
                  <a:lnTo>
                    <a:pt x="354531" y="1474650"/>
                  </a:lnTo>
                  <a:lnTo>
                    <a:pt x="368531" y="1430883"/>
                  </a:lnTo>
                  <a:lnTo>
                    <a:pt x="377194" y="1385009"/>
                  </a:lnTo>
                  <a:lnTo>
                    <a:pt x="380161" y="1337390"/>
                  </a:lnTo>
                </a:path>
                <a:path w="1760854" h="1747520" extrusionOk="0">
                  <a:moveTo>
                    <a:pt x="380161" y="1337390"/>
                  </a:moveTo>
                  <a:lnTo>
                    <a:pt x="380161" y="690084"/>
                  </a:lnTo>
                </a:path>
                <a:path w="1760854" h="1747520" extrusionOk="0">
                  <a:moveTo>
                    <a:pt x="380161" y="690084"/>
                  </a:moveTo>
                  <a:lnTo>
                    <a:pt x="381756" y="642907"/>
                  </a:lnTo>
                  <a:lnTo>
                    <a:pt x="386472" y="596573"/>
                  </a:lnTo>
                  <a:lnTo>
                    <a:pt x="394206" y="551184"/>
                  </a:lnTo>
                  <a:lnTo>
                    <a:pt x="404854" y="506846"/>
                  </a:lnTo>
                  <a:lnTo>
                    <a:pt x="418311" y="463660"/>
                  </a:lnTo>
                  <a:lnTo>
                    <a:pt x="434476" y="421731"/>
                  </a:lnTo>
                  <a:lnTo>
                    <a:pt x="453244" y="381163"/>
                  </a:lnTo>
                  <a:lnTo>
                    <a:pt x="474511" y="342058"/>
                  </a:lnTo>
                  <a:lnTo>
                    <a:pt x="498175" y="304521"/>
                  </a:lnTo>
                  <a:lnTo>
                    <a:pt x="524131" y="268655"/>
                  </a:lnTo>
                  <a:lnTo>
                    <a:pt x="552277" y="234564"/>
                  </a:lnTo>
                  <a:lnTo>
                    <a:pt x="582507" y="202351"/>
                  </a:lnTo>
                  <a:lnTo>
                    <a:pt x="614720" y="172120"/>
                  </a:lnTo>
                  <a:lnTo>
                    <a:pt x="648811" y="143974"/>
                  </a:lnTo>
                  <a:lnTo>
                    <a:pt x="684676" y="118017"/>
                  </a:lnTo>
                  <a:lnTo>
                    <a:pt x="722213" y="94353"/>
                  </a:lnTo>
                  <a:lnTo>
                    <a:pt x="761317" y="73085"/>
                  </a:lnTo>
                  <a:lnTo>
                    <a:pt x="801885" y="54316"/>
                  </a:lnTo>
                  <a:lnTo>
                    <a:pt x="843814" y="38151"/>
                  </a:lnTo>
                  <a:lnTo>
                    <a:pt x="887000" y="24693"/>
                  </a:lnTo>
                  <a:lnTo>
                    <a:pt x="931339" y="14045"/>
                  </a:lnTo>
                  <a:lnTo>
                    <a:pt x="976728" y="6311"/>
                  </a:lnTo>
                  <a:lnTo>
                    <a:pt x="1023063" y="1595"/>
                  </a:lnTo>
                  <a:lnTo>
                    <a:pt x="1070241" y="0"/>
                  </a:lnTo>
                  <a:lnTo>
                    <a:pt x="1117419" y="1595"/>
                  </a:lnTo>
                  <a:lnTo>
                    <a:pt x="1163754" y="6311"/>
                  </a:lnTo>
                  <a:lnTo>
                    <a:pt x="1209143" y="14045"/>
                  </a:lnTo>
                  <a:lnTo>
                    <a:pt x="1253482" y="24693"/>
                  </a:lnTo>
                  <a:lnTo>
                    <a:pt x="1296668" y="38151"/>
                  </a:lnTo>
                  <a:lnTo>
                    <a:pt x="1338597" y="54316"/>
                  </a:lnTo>
                  <a:lnTo>
                    <a:pt x="1379165" y="73085"/>
                  </a:lnTo>
                  <a:lnTo>
                    <a:pt x="1418270" y="94353"/>
                  </a:lnTo>
                  <a:lnTo>
                    <a:pt x="1455806" y="118017"/>
                  </a:lnTo>
                  <a:lnTo>
                    <a:pt x="1491672" y="143974"/>
                  </a:lnTo>
                  <a:lnTo>
                    <a:pt x="1525763" y="172120"/>
                  </a:lnTo>
                  <a:lnTo>
                    <a:pt x="1557975" y="202351"/>
                  </a:lnTo>
                  <a:lnTo>
                    <a:pt x="1588206" y="234564"/>
                  </a:lnTo>
                  <a:lnTo>
                    <a:pt x="1616351" y="268655"/>
                  </a:lnTo>
                  <a:lnTo>
                    <a:pt x="1642307" y="304521"/>
                  </a:lnTo>
                  <a:lnTo>
                    <a:pt x="1665971" y="342058"/>
                  </a:lnTo>
                  <a:lnTo>
                    <a:pt x="1687238" y="381163"/>
                  </a:lnTo>
                  <a:lnTo>
                    <a:pt x="1706006" y="421731"/>
                  </a:lnTo>
                  <a:lnTo>
                    <a:pt x="1722171" y="463660"/>
                  </a:lnTo>
                  <a:lnTo>
                    <a:pt x="1735629" y="506846"/>
                  </a:lnTo>
                  <a:lnTo>
                    <a:pt x="1746276" y="551184"/>
                  </a:lnTo>
                  <a:lnTo>
                    <a:pt x="1754010" y="596573"/>
                  </a:lnTo>
                  <a:lnTo>
                    <a:pt x="1758726" y="642907"/>
                  </a:lnTo>
                  <a:lnTo>
                    <a:pt x="1760321" y="690084"/>
                  </a:lnTo>
                </a:path>
                <a:path w="1760854" h="1747520" extrusionOk="0">
                  <a:moveTo>
                    <a:pt x="1760321" y="690084"/>
                  </a:moveTo>
                  <a:lnTo>
                    <a:pt x="1760321" y="1747166"/>
                  </a:lnTo>
                </a:path>
                <a:path w="1760854" h="1747520" extrusionOk="0">
                  <a:moveTo>
                    <a:pt x="277926" y="1747166"/>
                  </a:moveTo>
                  <a:lnTo>
                    <a:pt x="315856" y="1718649"/>
                  </a:lnTo>
                  <a:lnTo>
                    <a:pt x="350842" y="1686706"/>
                  </a:lnTo>
                  <a:lnTo>
                    <a:pt x="382637" y="1651582"/>
                  </a:lnTo>
                  <a:lnTo>
                    <a:pt x="410994" y="1613525"/>
                  </a:lnTo>
                  <a:lnTo>
                    <a:pt x="435667" y="1572781"/>
                  </a:lnTo>
                  <a:lnTo>
                    <a:pt x="456407" y="1529597"/>
                  </a:lnTo>
                  <a:lnTo>
                    <a:pt x="472969" y="1484219"/>
                  </a:lnTo>
                  <a:lnTo>
                    <a:pt x="485104" y="1436894"/>
                  </a:lnTo>
                  <a:lnTo>
                    <a:pt x="492567" y="1387869"/>
                  </a:lnTo>
                  <a:lnTo>
                    <a:pt x="495109" y="1337390"/>
                  </a:lnTo>
                </a:path>
                <a:path w="1760854" h="1747520" extrusionOk="0">
                  <a:moveTo>
                    <a:pt x="495109" y="1337390"/>
                  </a:moveTo>
                  <a:lnTo>
                    <a:pt x="495109" y="690077"/>
                  </a:lnTo>
                </a:path>
                <a:path w="1760854" h="1747520" extrusionOk="0">
                  <a:moveTo>
                    <a:pt x="495109" y="690077"/>
                  </a:moveTo>
                  <a:lnTo>
                    <a:pt x="497016" y="642907"/>
                  </a:lnTo>
                  <a:lnTo>
                    <a:pt x="502636" y="596787"/>
                  </a:lnTo>
                  <a:lnTo>
                    <a:pt x="511824" y="551866"/>
                  </a:lnTo>
                  <a:lnTo>
                    <a:pt x="524429" y="508291"/>
                  </a:lnTo>
                  <a:lnTo>
                    <a:pt x="540305" y="466210"/>
                  </a:lnTo>
                  <a:lnTo>
                    <a:pt x="559304" y="425771"/>
                  </a:lnTo>
                  <a:lnTo>
                    <a:pt x="581276" y="387122"/>
                  </a:lnTo>
                  <a:lnTo>
                    <a:pt x="606075" y="350412"/>
                  </a:lnTo>
                  <a:lnTo>
                    <a:pt x="633553" y="315788"/>
                  </a:lnTo>
                  <a:lnTo>
                    <a:pt x="663560" y="283398"/>
                  </a:lnTo>
                  <a:lnTo>
                    <a:pt x="695950" y="253391"/>
                  </a:lnTo>
                  <a:lnTo>
                    <a:pt x="730574" y="225913"/>
                  </a:lnTo>
                  <a:lnTo>
                    <a:pt x="767285" y="201114"/>
                  </a:lnTo>
                  <a:lnTo>
                    <a:pt x="805934" y="179142"/>
                  </a:lnTo>
                  <a:lnTo>
                    <a:pt x="846373" y="160143"/>
                  </a:lnTo>
                  <a:lnTo>
                    <a:pt x="888454" y="144268"/>
                  </a:lnTo>
                  <a:lnTo>
                    <a:pt x="932029" y="131662"/>
                  </a:lnTo>
                  <a:lnTo>
                    <a:pt x="976951" y="122475"/>
                  </a:lnTo>
                  <a:lnTo>
                    <a:pt x="1023071" y="116854"/>
                  </a:lnTo>
                  <a:lnTo>
                    <a:pt x="1070241" y="114947"/>
                  </a:lnTo>
                </a:path>
                <a:path w="1760854" h="1747520" extrusionOk="0">
                  <a:moveTo>
                    <a:pt x="1070241" y="114947"/>
                  </a:moveTo>
                  <a:lnTo>
                    <a:pt x="1117411" y="116854"/>
                  </a:lnTo>
                  <a:lnTo>
                    <a:pt x="1163531" y="122475"/>
                  </a:lnTo>
                  <a:lnTo>
                    <a:pt x="1208453" y="131662"/>
                  </a:lnTo>
                  <a:lnTo>
                    <a:pt x="1252029" y="144268"/>
                  </a:lnTo>
                  <a:lnTo>
                    <a:pt x="1294110" y="160143"/>
                  </a:lnTo>
                  <a:lnTo>
                    <a:pt x="1334549" y="179142"/>
                  </a:lnTo>
                  <a:lnTo>
                    <a:pt x="1373198" y="201114"/>
                  </a:lnTo>
                  <a:lnTo>
                    <a:pt x="1409908" y="225913"/>
                  </a:lnTo>
                  <a:lnTo>
                    <a:pt x="1444532" y="253391"/>
                  </a:lnTo>
                  <a:lnTo>
                    <a:pt x="1476922" y="283398"/>
                  </a:lnTo>
                  <a:lnTo>
                    <a:pt x="1506930" y="315788"/>
                  </a:lnTo>
                  <a:lnTo>
                    <a:pt x="1534407" y="350412"/>
                  </a:lnTo>
                  <a:lnTo>
                    <a:pt x="1559206" y="387122"/>
                  </a:lnTo>
                  <a:lnTo>
                    <a:pt x="1581179" y="425771"/>
                  </a:lnTo>
                  <a:lnTo>
                    <a:pt x="1600177" y="466210"/>
                  </a:lnTo>
                  <a:lnTo>
                    <a:pt x="1616053" y="508291"/>
                  </a:lnTo>
                  <a:lnTo>
                    <a:pt x="1628659" y="551866"/>
                  </a:lnTo>
                  <a:lnTo>
                    <a:pt x="1637846" y="596787"/>
                  </a:lnTo>
                  <a:lnTo>
                    <a:pt x="1643467" y="642907"/>
                  </a:lnTo>
                  <a:lnTo>
                    <a:pt x="1645373" y="690077"/>
                  </a:lnTo>
                </a:path>
                <a:path w="1760854" h="1747520" extrusionOk="0">
                  <a:moveTo>
                    <a:pt x="1645373" y="690077"/>
                  </a:moveTo>
                  <a:lnTo>
                    <a:pt x="1645373" y="1747166"/>
                  </a:lnTo>
                </a:path>
              </a:pathLst>
            </a:custGeom>
            <a:noFill/>
            <a:ln w="17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593" name="Google Shape;593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76621" y="3899"/>
              <a:ext cx="4816779" cy="75589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4" name="Google Shape;594;p28"/>
          <p:cNvGrpSpPr/>
          <p:nvPr/>
        </p:nvGrpSpPr>
        <p:grpSpPr>
          <a:xfrm>
            <a:off x="0" y="6815514"/>
            <a:ext cx="2020535" cy="694111"/>
            <a:chOff x="0" y="6815514"/>
            <a:chExt cx="2020535" cy="694111"/>
          </a:xfrm>
        </p:grpSpPr>
        <p:sp>
          <p:nvSpPr>
            <p:cNvPr id="595" name="Google Shape;595;p28"/>
            <p:cNvSpPr/>
            <p:nvPr/>
          </p:nvSpPr>
          <p:spPr>
            <a:xfrm>
              <a:off x="1031205" y="6973892"/>
              <a:ext cx="989330" cy="494665"/>
            </a:xfrm>
            <a:custGeom>
              <a:avLst/>
              <a:gdLst/>
              <a:ahLst/>
              <a:cxnLst/>
              <a:rect l="l" t="t" r="r" b="b"/>
              <a:pathLst>
                <a:path w="989330" h="494665" extrusionOk="0">
                  <a:moveTo>
                    <a:pt x="494457" y="0"/>
                  </a:moveTo>
                  <a:lnTo>
                    <a:pt x="446837" y="2263"/>
                  </a:lnTo>
                  <a:lnTo>
                    <a:pt x="400498" y="8915"/>
                  </a:lnTo>
                  <a:lnTo>
                    <a:pt x="355646" y="19749"/>
                  </a:lnTo>
                  <a:lnTo>
                    <a:pt x="312490" y="34557"/>
                  </a:lnTo>
                  <a:lnTo>
                    <a:pt x="271236" y="53133"/>
                  </a:lnTo>
                  <a:lnTo>
                    <a:pt x="232092" y="75268"/>
                  </a:lnTo>
                  <a:lnTo>
                    <a:pt x="195265" y="100757"/>
                  </a:lnTo>
                  <a:lnTo>
                    <a:pt x="160961" y="129390"/>
                  </a:lnTo>
                  <a:lnTo>
                    <a:pt x="129389" y="160963"/>
                  </a:lnTo>
                  <a:lnTo>
                    <a:pt x="100756" y="195266"/>
                  </a:lnTo>
                  <a:lnTo>
                    <a:pt x="75268" y="232093"/>
                  </a:lnTo>
                  <a:lnTo>
                    <a:pt x="53132" y="271237"/>
                  </a:lnTo>
                  <a:lnTo>
                    <a:pt x="34557" y="312491"/>
                  </a:lnTo>
                  <a:lnTo>
                    <a:pt x="19749" y="355647"/>
                  </a:lnTo>
                  <a:lnTo>
                    <a:pt x="8915" y="400498"/>
                  </a:lnTo>
                  <a:lnTo>
                    <a:pt x="2263" y="446837"/>
                  </a:lnTo>
                  <a:lnTo>
                    <a:pt x="0" y="494456"/>
                  </a:lnTo>
                  <a:lnTo>
                    <a:pt x="988907" y="494456"/>
                  </a:lnTo>
                  <a:lnTo>
                    <a:pt x="986643" y="446837"/>
                  </a:lnTo>
                  <a:lnTo>
                    <a:pt x="979991" y="400498"/>
                  </a:lnTo>
                  <a:lnTo>
                    <a:pt x="969157" y="355647"/>
                  </a:lnTo>
                  <a:lnTo>
                    <a:pt x="954349" y="312491"/>
                  </a:lnTo>
                  <a:lnTo>
                    <a:pt x="935774" y="271237"/>
                  </a:lnTo>
                  <a:lnTo>
                    <a:pt x="913638" y="232093"/>
                  </a:lnTo>
                  <a:lnTo>
                    <a:pt x="888150" y="195266"/>
                  </a:lnTo>
                  <a:lnTo>
                    <a:pt x="859517" y="160963"/>
                  </a:lnTo>
                  <a:lnTo>
                    <a:pt x="827945" y="129390"/>
                  </a:lnTo>
                  <a:lnTo>
                    <a:pt x="793642" y="100757"/>
                  </a:lnTo>
                  <a:lnTo>
                    <a:pt x="756815" y="75268"/>
                  </a:lnTo>
                  <a:lnTo>
                    <a:pt x="717672" y="53133"/>
                  </a:lnTo>
                  <a:lnTo>
                    <a:pt x="676419" y="34557"/>
                  </a:lnTo>
                  <a:lnTo>
                    <a:pt x="633264" y="19749"/>
                  </a:lnTo>
                  <a:lnTo>
                    <a:pt x="588414" y="8915"/>
                  </a:lnTo>
                  <a:lnTo>
                    <a:pt x="542076" y="2263"/>
                  </a:lnTo>
                  <a:lnTo>
                    <a:pt x="4944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1235699" y="7065458"/>
              <a:ext cx="598805" cy="394335"/>
            </a:xfrm>
            <a:custGeom>
              <a:avLst/>
              <a:gdLst/>
              <a:ahLst/>
              <a:cxnLst/>
              <a:rect l="l" t="t" r="r" b="b"/>
              <a:pathLst>
                <a:path w="598805" h="394334" extrusionOk="0">
                  <a:moveTo>
                    <a:pt x="70203" y="119038"/>
                  </a:moveTo>
                  <a:lnTo>
                    <a:pt x="280794" y="393733"/>
                  </a:lnTo>
                  <a:lnTo>
                    <a:pt x="280794" y="0"/>
                  </a:lnTo>
                </a:path>
                <a:path w="598805" h="394334" extrusionOk="0">
                  <a:moveTo>
                    <a:pt x="500555" y="192286"/>
                  </a:moveTo>
                  <a:lnTo>
                    <a:pt x="280794" y="311321"/>
                  </a:lnTo>
                </a:path>
                <a:path w="598805" h="394334" extrusionOk="0">
                  <a:moveTo>
                    <a:pt x="0" y="241124"/>
                  </a:moveTo>
                  <a:lnTo>
                    <a:pt x="164818" y="247227"/>
                  </a:lnTo>
                  <a:lnTo>
                    <a:pt x="183131" y="106827"/>
                  </a:lnTo>
                </a:path>
                <a:path w="598805" h="394334" extrusionOk="0">
                  <a:moveTo>
                    <a:pt x="286903" y="155661"/>
                  </a:moveTo>
                  <a:lnTo>
                    <a:pt x="415096" y="39679"/>
                  </a:lnTo>
                </a:path>
                <a:path w="598805" h="394334" extrusionOk="0">
                  <a:moveTo>
                    <a:pt x="518868" y="88513"/>
                  </a:moveTo>
                  <a:lnTo>
                    <a:pt x="488350" y="198393"/>
                  </a:lnTo>
                  <a:lnTo>
                    <a:pt x="598230" y="216706"/>
                  </a:lnTo>
                </a:path>
                <a:path w="598805" h="394334" extrusionOk="0">
                  <a:moveTo>
                    <a:pt x="537182" y="308272"/>
                  </a:moveTo>
                  <a:lnTo>
                    <a:pt x="372361" y="271645"/>
                  </a:lnTo>
                  <a:lnTo>
                    <a:pt x="408988" y="143452"/>
                  </a:lnTo>
                </a:path>
              </a:pathLst>
            </a:custGeom>
            <a:noFill/>
            <a:ln w="21050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0" y="6815514"/>
              <a:ext cx="1257935" cy="694055"/>
            </a:xfrm>
            <a:custGeom>
              <a:avLst/>
              <a:gdLst/>
              <a:ahLst/>
              <a:cxnLst/>
              <a:rect l="l" t="t" r="r" b="b"/>
              <a:pathLst>
                <a:path w="1257935" h="694054" extrusionOk="0">
                  <a:moveTo>
                    <a:pt x="563868" y="0"/>
                  </a:moveTo>
                  <a:lnTo>
                    <a:pt x="514095" y="1756"/>
                  </a:lnTo>
                  <a:lnTo>
                    <a:pt x="465273" y="6948"/>
                  </a:lnTo>
                  <a:lnTo>
                    <a:pt x="417518" y="15455"/>
                  </a:lnTo>
                  <a:lnTo>
                    <a:pt x="370952" y="27159"/>
                  </a:lnTo>
                  <a:lnTo>
                    <a:pt x="325692" y="41941"/>
                  </a:lnTo>
                  <a:lnTo>
                    <a:pt x="281857" y="59681"/>
                  </a:lnTo>
                  <a:lnTo>
                    <a:pt x="239566" y="80261"/>
                  </a:lnTo>
                  <a:lnTo>
                    <a:pt x="198939" y="103561"/>
                  </a:lnTo>
                  <a:lnTo>
                    <a:pt x="160094" y="129464"/>
                  </a:lnTo>
                  <a:lnTo>
                    <a:pt x="123150" y="157848"/>
                  </a:lnTo>
                  <a:lnTo>
                    <a:pt x="88225" y="188597"/>
                  </a:lnTo>
                  <a:lnTo>
                    <a:pt x="55439" y="221590"/>
                  </a:lnTo>
                  <a:lnTo>
                    <a:pt x="24911" y="256709"/>
                  </a:lnTo>
                  <a:lnTo>
                    <a:pt x="0" y="289562"/>
                  </a:lnTo>
                  <a:lnTo>
                    <a:pt x="0" y="693582"/>
                  </a:lnTo>
                  <a:lnTo>
                    <a:pt x="1257782" y="693582"/>
                  </a:lnTo>
                  <a:lnTo>
                    <a:pt x="1256181" y="646095"/>
                  </a:lnTo>
                  <a:lnTo>
                    <a:pt x="1251447" y="599467"/>
                  </a:lnTo>
                  <a:lnTo>
                    <a:pt x="1243684" y="553800"/>
                  </a:lnTo>
                  <a:lnTo>
                    <a:pt x="1232995" y="509200"/>
                  </a:lnTo>
                  <a:lnTo>
                    <a:pt x="1219483" y="465767"/>
                  </a:lnTo>
                  <a:lnTo>
                    <a:pt x="1203251" y="423607"/>
                  </a:lnTo>
                  <a:lnTo>
                    <a:pt x="1184403" y="382823"/>
                  </a:lnTo>
                  <a:lnTo>
                    <a:pt x="1163042" y="343517"/>
                  </a:lnTo>
                  <a:lnTo>
                    <a:pt x="1139272" y="305792"/>
                  </a:lnTo>
                  <a:lnTo>
                    <a:pt x="1113196" y="269753"/>
                  </a:lnTo>
                  <a:lnTo>
                    <a:pt x="1084917" y="235503"/>
                  </a:lnTo>
                  <a:lnTo>
                    <a:pt x="1054539" y="203144"/>
                  </a:lnTo>
                  <a:lnTo>
                    <a:pt x="1022165" y="172781"/>
                  </a:lnTo>
                  <a:lnTo>
                    <a:pt x="987898" y="144515"/>
                  </a:lnTo>
                  <a:lnTo>
                    <a:pt x="951842" y="118452"/>
                  </a:lnTo>
                  <a:lnTo>
                    <a:pt x="914100" y="94693"/>
                  </a:lnTo>
                  <a:lnTo>
                    <a:pt x="874775" y="73343"/>
                  </a:lnTo>
                  <a:lnTo>
                    <a:pt x="833971" y="54504"/>
                  </a:lnTo>
                  <a:lnTo>
                    <a:pt x="791790" y="38280"/>
                  </a:lnTo>
                  <a:lnTo>
                    <a:pt x="748338" y="24775"/>
                  </a:lnTo>
                  <a:lnTo>
                    <a:pt x="703716" y="14091"/>
                  </a:lnTo>
                  <a:lnTo>
                    <a:pt x="658028" y="6331"/>
                  </a:lnTo>
                  <a:lnTo>
                    <a:pt x="611378" y="1600"/>
                  </a:lnTo>
                  <a:lnTo>
                    <a:pt x="56386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234205" y="7046710"/>
              <a:ext cx="758190" cy="462915"/>
            </a:xfrm>
            <a:custGeom>
              <a:avLst/>
              <a:gdLst/>
              <a:ahLst/>
              <a:cxnLst/>
              <a:rect l="l" t="t" r="r" b="b"/>
              <a:pathLst>
                <a:path w="758190" h="462915" extrusionOk="0">
                  <a:moveTo>
                    <a:pt x="179815" y="154125"/>
                  </a:moveTo>
                  <a:lnTo>
                    <a:pt x="346787" y="462386"/>
                  </a:lnTo>
                  <a:lnTo>
                    <a:pt x="577983" y="38530"/>
                  </a:lnTo>
                </a:path>
                <a:path w="758190" h="462915" extrusionOk="0">
                  <a:moveTo>
                    <a:pt x="359632" y="25685"/>
                  </a:moveTo>
                  <a:lnTo>
                    <a:pt x="436697" y="295412"/>
                  </a:lnTo>
                </a:path>
                <a:path w="758190" h="462915" extrusionOk="0">
                  <a:moveTo>
                    <a:pt x="655048" y="154125"/>
                  </a:moveTo>
                  <a:lnTo>
                    <a:pt x="500917" y="179815"/>
                  </a:lnTo>
                </a:path>
                <a:path w="758190" h="462915" extrusionOk="0">
                  <a:moveTo>
                    <a:pt x="0" y="77064"/>
                  </a:moveTo>
                  <a:lnTo>
                    <a:pt x="179815" y="166970"/>
                  </a:lnTo>
                  <a:lnTo>
                    <a:pt x="192660" y="0"/>
                  </a:lnTo>
                </a:path>
                <a:path w="758190" h="462915" extrusionOk="0">
                  <a:moveTo>
                    <a:pt x="51375" y="333942"/>
                  </a:moveTo>
                  <a:lnTo>
                    <a:pt x="295408" y="372473"/>
                  </a:lnTo>
                </a:path>
                <a:path w="758190" h="462915" extrusionOk="0">
                  <a:moveTo>
                    <a:pt x="385321" y="372473"/>
                  </a:moveTo>
                  <a:lnTo>
                    <a:pt x="757802" y="282571"/>
                  </a:lnTo>
                </a:path>
              </a:pathLst>
            </a:custGeom>
            <a:noFill/>
            <a:ln w="2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9" name="Google Shape;599;p28"/>
          <p:cNvSpPr/>
          <p:nvPr/>
        </p:nvSpPr>
        <p:spPr>
          <a:xfrm>
            <a:off x="364203" y="1633076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00" name="Google Shape;6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8"/>
          <p:cNvSpPr txBox="1"/>
          <p:nvPr/>
        </p:nvSpPr>
        <p:spPr>
          <a:xfrm>
            <a:off x="1308100" y="123825"/>
            <a:ext cx="657263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МБУ «ЦЕНТР РАЗВИТИЯ ТУРИЗМА И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НАРОДНОГО ТВОРЧЕСТВА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ГОРОДСКОГО ОКРУГА «ГОРОД ДЕРБЕНТ»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0"/>
          <p:cNvGrpSpPr/>
          <p:nvPr/>
        </p:nvGrpSpPr>
        <p:grpSpPr>
          <a:xfrm>
            <a:off x="0" y="6419900"/>
            <a:ext cx="10689280" cy="1140142"/>
            <a:chOff x="0" y="6419900"/>
            <a:chExt cx="10689280" cy="1140142"/>
          </a:xfrm>
        </p:grpSpPr>
        <p:sp>
          <p:nvSpPr>
            <p:cNvPr id="129" name="Google Shape;129;p10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7595" y="3223575"/>
            <a:ext cx="2657432" cy="170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/>
          <p:nvPr/>
        </p:nvSpPr>
        <p:spPr>
          <a:xfrm>
            <a:off x="0" y="2015619"/>
            <a:ext cx="10640463" cy="5547231"/>
          </a:xfrm>
          <a:custGeom>
            <a:avLst/>
            <a:gdLst/>
            <a:ahLst/>
            <a:cxnLst/>
            <a:rect l="l" t="t" r="r" b="b"/>
            <a:pathLst>
              <a:path w="9098733" h="5030235" extrusionOk="0">
                <a:moveTo>
                  <a:pt x="0" y="4952172"/>
                </a:moveTo>
                <a:cubicBezTo>
                  <a:pt x="1176950" y="5052515"/>
                  <a:pt x="2353901" y="5152858"/>
                  <a:pt x="2879002" y="4590034"/>
                </a:cubicBezTo>
                <a:cubicBezTo>
                  <a:pt x="3404103" y="4027210"/>
                  <a:pt x="2925778" y="2328177"/>
                  <a:pt x="3150606" y="1575230"/>
                </a:cubicBezTo>
                <a:cubicBezTo>
                  <a:pt x="3375434" y="822283"/>
                  <a:pt x="3740590" y="262477"/>
                  <a:pt x="4227968" y="72354"/>
                </a:cubicBezTo>
                <a:cubicBezTo>
                  <a:pt x="4715346" y="-117769"/>
                  <a:pt x="5466784" y="88952"/>
                  <a:pt x="6074875" y="434493"/>
                </a:cubicBezTo>
                <a:cubicBezTo>
                  <a:pt x="6682966" y="780034"/>
                  <a:pt x="7372539" y="1972073"/>
                  <a:pt x="7876515" y="2145598"/>
                </a:cubicBezTo>
                <a:cubicBezTo>
                  <a:pt x="8380491" y="2319123"/>
                  <a:pt x="8739612" y="1897382"/>
                  <a:pt x="9098733" y="1475642"/>
                </a:cubicBezTo>
              </a:path>
            </a:pathLst>
          </a:custGeom>
          <a:noFill/>
          <a:ln w="28575" cap="flat" cmpd="sng">
            <a:solidFill>
              <a:srgbClr val="D8D8D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138" name="Google Shape;138;p10" descr="https://skorost-travel.ru/uploads/picture/image/15024/771d5ab91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4655" y="1331461"/>
            <a:ext cx="2598467" cy="152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9557" y="5072890"/>
            <a:ext cx="2646908" cy="140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7595" y="5072890"/>
            <a:ext cx="2657432" cy="14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/>
          <p:nvPr/>
        </p:nvSpPr>
        <p:spPr>
          <a:xfrm>
            <a:off x="4108120" y="6247251"/>
            <a:ext cx="2646907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pic>
        <p:nvPicPr>
          <p:cNvPr id="142" name="Google Shape;142;p10" descr="https://static.tildacdn.com/tild6462-3838-4062-b838-343936323365/photo.jpg"/>
          <p:cNvPicPr preferRelativeResize="0"/>
          <p:nvPr/>
        </p:nvPicPr>
        <p:blipFill rotWithShape="1">
          <a:blip r:embed="rId7">
            <a:alphaModFix/>
          </a:blip>
          <a:srcRect b="5919"/>
          <a:stretch/>
        </p:blipFill>
        <p:spPr>
          <a:xfrm>
            <a:off x="649992" y="5072890"/>
            <a:ext cx="2635604" cy="154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 descr="https://img-fotki.yandex.ru/get/205820/16411008.243/0_cde6d_301d6338_orig.jpg"/>
          <p:cNvPicPr preferRelativeResize="0"/>
          <p:nvPr/>
        </p:nvPicPr>
        <p:blipFill rotWithShape="1">
          <a:blip r:embed="rId8">
            <a:alphaModFix/>
          </a:blip>
          <a:srcRect b="5093"/>
          <a:stretch/>
        </p:blipFill>
        <p:spPr>
          <a:xfrm>
            <a:off x="649992" y="1323599"/>
            <a:ext cx="2635602" cy="1735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1833490" y="423667"/>
            <a:ext cx="7671133" cy="65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Предлагаем Вам однодневные экскурсии, многодневные и индивидуальные туры: </a:t>
            </a:r>
            <a:endParaRPr sz="1800" b="1"/>
          </a:p>
        </p:txBody>
      </p:sp>
      <p:sp>
        <p:nvSpPr>
          <p:cNvPr id="145" name="Google Shape;145;p10"/>
          <p:cNvSpPr/>
          <p:nvPr/>
        </p:nvSpPr>
        <p:spPr>
          <a:xfrm>
            <a:off x="4430050" y="6210787"/>
            <a:ext cx="1897026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Каменная чаша</a:t>
            </a:r>
            <a:endParaRPr/>
          </a:p>
        </p:txBody>
      </p:sp>
      <p:sp>
        <p:nvSpPr>
          <p:cNvPr id="146" name="Google Shape;146;p10"/>
          <p:cNvSpPr/>
          <p:nvPr/>
        </p:nvSpPr>
        <p:spPr>
          <a:xfrm>
            <a:off x="3753304" y="6943511"/>
            <a:ext cx="3182635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и многие другие локации!</a:t>
            </a:r>
            <a:endParaRPr sz="1800" b="1"/>
          </a:p>
        </p:txBody>
      </p:sp>
      <p:sp>
        <p:nvSpPr>
          <p:cNvPr id="147" name="Google Shape;147;p10" descr="https://dag-tour.ru/wp-content/uploads/2021/02/a4142202430107305e84190063857f20.jpg"/>
          <p:cNvSpPr/>
          <p:nvPr/>
        </p:nvSpPr>
        <p:spPr>
          <a:xfrm>
            <a:off x="181936" y="-159310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10" descr="https://dag-tour.ru/wp-content/uploads/2021/02/a4142202430107305e84190063857f20.jpg"/>
          <p:cNvSpPr/>
          <p:nvPr/>
        </p:nvSpPr>
        <p:spPr>
          <a:xfrm>
            <a:off x="360159" y="8753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10" descr="https://dag-tour.ru/wp-content/uploads/2021/02/a4142202430107305e84190063857f20.jpg"/>
          <p:cNvSpPr/>
          <p:nvPr/>
        </p:nvSpPr>
        <p:spPr>
          <a:xfrm>
            <a:off x="538383" y="176817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10" descr="https://trip-kavkaz.com/images/jatoms/tours/ekskursiya-udivitelnyj-derbent/41da1faf797c4a3ab0e131ca95683b3f.jpeg"/>
          <p:cNvSpPr/>
          <p:nvPr/>
        </p:nvSpPr>
        <p:spPr>
          <a:xfrm>
            <a:off x="716606" y="344880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10" descr="https://trip-kavkaz.com/images/jatoms/tours/ekskursiya-udivitelnyj-derbent/41da1faf797c4a3ab0e131ca95683b3f.jpeg"/>
          <p:cNvSpPr/>
          <p:nvPr/>
        </p:nvSpPr>
        <p:spPr>
          <a:xfrm>
            <a:off x="894829" y="512943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2" name="Google Shape;152;p10" descr="https://meridianorel.ru/uploads/file-620/4mhW7ILF3Iu-aEc.jpg"/>
          <p:cNvPicPr preferRelativeResize="0"/>
          <p:nvPr/>
        </p:nvPicPr>
        <p:blipFill rotWithShape="1">
          <a:blip r:embed="rId9">
            <a:alphaModFix/>
          </a:blip>
          <a:srcRect r="18125"/>
          <a:stretch/>
        </p:blipFill>
        <p:spPr>
          <a:xfrm>
            <a:off x="7567826" y="1345628"/>
            <a:ext cx="2613832" cy="171511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/>
          <p:nvPr/>
        </p:nvSpPr>
        <p:spPr>
          <a:xfrm>
            <a:off x="4124657" y="2691736"/>
            <a:ext cx="2608460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54" name="Google Shape;154;p10"/>
          <p:cNvSpPr/>
          <p:nvPr/>
        </p:nvSpPr>
        <p:spPr>
          <a:xfrm>
            <a:off x="4789287" y="2644892"/>
            <a:ext cx="1301106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Дербент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5" name="Google Shape;155;p10"/>
          <p:cNvSpPr/>
          <p:nvPr/>
        </p:nvSpPr>
        <p:spPr>
          <a:xfrm>
            <a:off x="655225" y="2691736"/>
            <a:ext cx="2630369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56" name="Google Shape;156;p10"/>
          <p:cNvSpPr/>
          <p:nvPr/>
        </p:nvSpPr>
        <p:spPr>
          <a:xfrm>
            <a:off x="837312" y="2635164"/>
            <a:ext cx="2127859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Сулакский каньон</a:t>
            </a:r>
            <a:endParaRPr/>
          </a:p>
        </p:txBody>
      </p:sp>
      <p:sp>
        <p:nvSpPr>
          <p:cNvPr id="157" name="Google Shape;157;p10"/>
          <p:cNvSpPr/>
          <p:nvPr/>
        </p:nvSpPr>
        <p:spPr>
          <a:xfrm>
            <a:off x="7567827" y="2691736"/>
            <a:ext cx="2613832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7784744" y="2635164"/>
            <a:ext cx="2116638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Хунзахское плато</a:t>
            </a:r>
            <a:endParaRPr/>
          </a:p>
        </p:txBody>
      </p:sp>
      <p:pic>
        <p:nvPicPr>
          <p:cNvPr id="159" name="Google Shape;159;p10" descr="https://ipkers.ru/wp-content/uploads/2021/05/NzdokLZmqU4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9991" y="3198792"/>
            <a:ext cx="2635603" cy="174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/>
          <p:nvPr/>
        </p:nvSpPr>
        <p:spPr>
          <a:xfrm>
            <a:off x="655225" y="4574843"/>
            <a:ext cx="2630369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1008219" y="4538378"/>
            <a:ext cx="1842524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Водопад Тобот</a:t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4110540" y="4574843"/>
            <a:ext cx="2627949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4097596" y="4538378"/>
            <a:ext cx="2625526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Карадахская теснина</a:t>
            </a:r>
            <a:endParaRPr/>
          </a:p>
        </p:txBody>
      </p:sp>
      <p:pic>
        <p:nvPicPr>
          <p:cNvPr id="164" name="Google Shape;164;p10" descr="https://static.tildacdn.com/tild3132-3133-4433-a634-313236643735/gamsutl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63031" y="3170825"/>
            <a:ext cx="2623422" cy="1649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/>
          <p:nvPr/>
        </p:nvSpPr>
        <p:spPr>
          <a:xfrm>
            <a:off x="7559557" y="4574843"/>
            <a:ext cx="2622101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8273084" y="4526634"/>
            <a:ext cx="1214147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Гамсутль</a:t>
            </a:r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655225" y="6247251"/>
            <a:ext cx="2630369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1519608" y="6209329"/>
            <a:ext cx="848663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Кахиб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7559558" y="6247251"/>
            <a:ext cx="2646907" cy="370827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6923C"/>
              </a:solidFill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8517760" y="6209329"/>
            <a:ext cx="720422" cy="38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</a:rPr>
              <a:t>Гоор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2415978" y="7182105"/>
            <a:ext cx="178223" cy="168063"/>
          </a:xfrm>
          <a:prstGeom prst="ellipse">
            <a:avLst/>
          </a:prstGeom>
          <a:solidFill>
            <a:srgbClr val="BFBFB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72" name="Google Shape;172;p10" descr="https://turvdagestan.ru/wp-content/uploads/2021/05/ErXJ7NgW4AAsUtn.jpg"/>
          <p:cNvSpPr/>
          <p:nvPr/>
        </p:nvSpPr>
        <p:spPr>
          <a:xfrm>
            <a:off x="1073053" y="681007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0" descr="https://turvdagestan.ru/wp-content/uploads/2021/05/ErXJ7NgW4AAsUtn.jpg"/>
          <p:cNvSpPr/>
          <p:nvPr/>
        </p:nvSpPr>
        <p:spPr>
          <a:xfrm>
            <a:off x="1251276" y="849070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0" descr="https://turvdagestan.ru/wp-content/uploads/2021/05/ErXJ7NgW4AAsUtn.jpg"/>
          <p:cNvSpPr/>
          <p:nvPr/>
        </p:nvSpPr>
        <p:spPr>
          <a:xfrm>
            <a:off x="1429499" y="1017133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0" descr="https://sportishka.com/uploads/posts/2022-03/1646200646_28-sportishka-com-p-yazik-trollya-v-dagestane-turizm-krasivo-f-29.jpg"/>
          <p:cNvSpPr/>
          <p:nvPr/>
        </p:nvSpPr>
        <p:spPr>
          <a:xfrm>
            <a:off x="1607723" y="1185197"/>
            <a:ext cx="356447" cy="33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1"/>
          <p:cNvGrpSpPr/>
          <p:nvPr/>
        </p:nvGrpSpPr>
        <p:grpSpPr>
          <a:xfrm>
            <a:off x="1" y="6422395"/>
            <a:ext cx="8928371" cy="1140142"/>
            <a:chOff x="0" y="6419900"/>
            <a:chExt cx="10689280" cy="1140142"/>
          </a:xfrm>
        </p:grpSpPr>
        <p:sp>
          <p:nvSpPr>
            <p:cNvPr id="182" name="Google Shape;182;p11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9" name="Google Shape;189;p11"/>
          <p:cNvSpPr/>
          <p:nvPr/>
        </p:nvSpPr>
        <p:spPr>
          <a:xfrm>
            <a:off x="3746722" y="1190895"/>
            <a:ext cx="178223" cy="168063"/>
          </a:xfrm>
          <a:prstGeom prst="ellipse">
            <a:avLst/>
          </a:prstGeom>
          <a:solidFill>
            <a:srgbClr val="BFBFB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0" y="1190625"/>
            <a:ext cx="3162517" cy="136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b="1">
                <a:solidFill>
                  <a:srgbClr val="205867"/>
                </a:solidFill>
              </a:rPr>
              <a:t>Сулакский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b="1">
                <a:solidFill>
                  <a:srgbClr val="205867"/>
                </a:solidFill>
              </a:rPr>
              <a:t>каньон</a:t>
            </a:r>
            <a:endParaRPr/>
          </a:p>
        </p:txBody>
      </p:sp>
      <p:pic>
        <p:nvPicPr>
          <p:cNvPr id="191" name="Google Shape;191;p11" descr="https://static.tildacdn.com/tild6133-3839-4662-b530-663832326232/shutterstock_1505878.jpg"/>
          <p:cNvPicPr preferRelativeResize="0"/>
          <p:nvPr/>
        </p:nvPicPr>
        <p:blipFill rotWithShape="1">
          <a:blip r:embed="rId3">
            <a:alphaModFix/>
          </a:blip>
          <a:srcRect l="24042" r="30310"/>
          <a:stretch/>
        </p:blipFill>
        <p:spPr>
          <a:xfrm>
            <a:off x="7082109" y="2607142"/>
            <a:ext cx="3614768" cy="497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300" y="0"/>
            <a:ext cx="2470213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1500" y="-1"/>
            <a:ext cx="2314837" cy="271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1300" y="-29939"/>
            <a:ext cx="2826182" cy="274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571155"/>
            <a:ext cx="3315697" cy="4991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/>
          <p:nvPr/>
        </p:nvSpPr>
        <p:spPr>
          <a:xfrm>
            <a:off x="1308100" y="8096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>
            <a:off x="2603500" y="1238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>
            <a:off x="3289300" y="3019425"/>
            <a:ext cx="389255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«Жемчужина Дагестана»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— один из самых глубоких каньонов в мире и самый глубочайший в Европе.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На экскурсии гостей ждут: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-Катание на скоростных катерах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Обед а форелевом хозяйстве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Самые топовые смотровые площадки</a:t>
            </a: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4203700" y="6905625"/>
            <a:ext cx="1054100" cy="527050"/>
          </a:xfrm>
          <a:custGeom>
            <a:avLst/>
            <a:gdLst/>
            <a:ahLst/>
            <a:cxnLst/>
            <a:rect l="l" t="t" r="r" b="b"/>
            <a:pathLst>
              <a:path w="1054100" h="527050" extrusionOk="0">
                <a:moveTo>
                  <a:pt x="526948" y="0"/>
                </a:moveTo>
                <a:lnTo>
                  <a:pt x="478986" y="2152"/>
                </a:lnTo>
                <a:lnTo>
                  <a:pt x="432230" y="8485"/>
                </a:lnTo>
                <a:lnTo>
                  <a:pt x="386866" y="18813"/>
                </a:lnTo>
                <a:lnTo>
                  <a:pt x="343081" y="32951"/>
                </a:lnTo>
                <a:lnTo>
                  <a:pt x="301060" y="50711"/>
                </a:lnTo>
                <a:lnTo>
                  <a:pt x="260989" y="71908"/>
                </a:lnTo>
                <a:lnTo>
                  <a:pt x="223055" y="96356"/>
                </a:lnTo>
                <a:lnTo>
                  <a:pt x="187444" y="123870"/>
                </a:lnTo>
                <a:lnTo>
                  <a:pt x="154341" y="154263"/>
                </a:lnTo>
                <a:lnTo>
                  <a:pt x="123933" y="187349"/>
                </a:lnTo>
                <a:lnTo>
                  <a:pt x="96405" y="222943"/>
                </a:lnTo>
                <a:lnTo>
                  <a:pt x="71945" y="260858"/>
                </a:lnTo>
                <a:lnTo>
                  <a:pt x="50737" y="300909"/>
                </a:lnTo>
                <a:lnTo>
                  <a:pt x="32967" y="342909"/>
                </a:lnTo>
                <a:lnTo>
                  <a:pt x="18823" y="386673"/>
                </a:lnTo>
                <a:lnTo>
                  <a:pt x="8490" y="432014"/>
                </a:lnTo>
                <a:lnTo>
                  <a:pt x="2153" y="478747"/>
                </a:lnTo>
                <a:lnTo>
                  <a:pt x="0" y="526686"/>
                </a:lnTo>
                <a:lnTo>
                  <a:pt x="1053884" y="526686"/>
                </a:lnTo>
                <a:lnTo>
                  <a:pt x="1051730" y="478747"/>
                </a:lnTo>
                <a:lnTo>
                  <a:pt x="1045394" y="432014"/>
                </a:lnTo>
                <a:lnTo>
                  <a:pt x="1035061" y="386673"/>
                </a:lnTo>
                <a:lnTo>
                  <a:pt x="1020917" y="342909"/>
                </a:lnTo>
                <a:lnTo>
                  <a:pt x="1003149" y="300909"/>
                </a:lnTo>
                <a:lnTo>
                  <a:pt x="981942" y="260858"/>
                </a:lnTo>
                <a:lnTo>
                  <a:pt x="957482" y="222943"/>
                </a:lnTo>
                <a:lnTo>
                  <a:pt x="929956" y="187349"/>
                </a:lnTo>
                <a:lnTo>
                  <a:pt x="899548" y="154263"/>
                </a:lnTo>
                <a:lnTo>
                  <a:pt x="866447" y="123870"/>
                </a:lnTo>
                <a:lnTo>
                  <a:pt x="830836" y="96356"/>
                </a:lnTo>
                <a:lnTo>
                  <a:pt x="792903" y="71908"/>
                </a:lnTo>
                <a:lnTo>
                  <a:pt x="752834" y="50711"/>
                </a:lnTo>
                <a:lnTo>
                  <a:pt x="710814" y="32951"/>
                </a:lnTo>
                <a:lnTo>
                  <a:pt x="667029" y="18813"/>
                </a:lnTo>
                <a:lnTo>
                  <a:pt x="621666" y="8485"/>
                </a:lnTo>
                <a:lnTo>
                  <a:pt x="574910" y="2152"/>
                </a:lnTo>
                <a:lnTo>
                  <a:pt x="526948" y="0"/>
                </a:lnTo>
                <a:close/>
              </a:path>
            </a:pathLst>
          </a:custGeom>
          <a:solidFill>
            <a:srgbClr val="68704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>
            <a:off x="4432300" y="7058025"/>
            <a:ext cx="575945" cy="351155"/>
          </a:xfrm>
          <a:custGeom>
            <a:avLst/>
            <a:gdLst/>
            <a:ahLst/>
            <a:cxnLst/>
            <a:rect l="l" t="t" r="r" b="b"/>
            <a:pathLst>
              <a:path w="575945" h="351154" extrusionOk="0">
                <a:moveTo>
                  <a:pt x="136550" y="117043"/>
                </a:moveTo>
                <a:lnTo>
                  <a:pt x="263347" y="351121"/>
                </a:lnTo>
                <a:lnTo>
                  <a:pt x="438912" y="29260"/>
                </a:lnTo>
              </a:path>
              <a:path w="575945" h="351154" extrusionOk="0">
                <a:moveTo>
                  <a:pt x="273100" y="19504"/>
                </a:moveTo>
                <a:lnTo>
                  <a:pt x="331622" y="224330"/>
                </a:lnTo>
              </a:path>
              <a:path w="575945" h="351154" extrusionOk="0">
                <a:moveTo>
                  <a:pt x="497433" y="117043"/>
                </a:moveTo>
                <a:lnTo>
                  <a:pt x="380390" y="136551"/>
                </a:lnTo>
              </a:path>
              <a:path w="575945" h="351154" extrusionOk="0">
                <a:moveTo>
                  <a:pt x="0" y="58521"/>
                </a:moveTo>
                <a:lnTo>
                  <a:pt x="136550" y="126795"/>
                </a:lnTo>
                <a:lnTo>
                  <a:pt x="146304" y="0"/>
                </a:lnTo>
              </a:path>
              <a:path w="575945" h="351154" extrusionOk="0">
                <a:moveTo>
                  <a:pt x="39014" y="253587"/>
                </a:moveTo>
                <a:lnTo>
                  <a:pt x="224332" y="282851"/>
                </a:lnTo>
              </a:path>
              <a:path w="575945" h="351154" extrusionOk="0">
                <a:moveTo>
                  <a:pt x="292608" y="282851"/>
                </a:moveTo>
                <a:lnTo>
                  <a:pt x="575462" y="214577"/>
                </a:lnTo>
              </a:path>
            </a:pathLst>
          </a:custGeom>
          <a:noFill/>
          <a:ln w="187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2"/>
          <p:cNvGrpSpPr/>
          <p:nvPr/>
        </p:nvGrpSpPr>
        <p:grpSpPr>
          <a:xfrm>
            <a:off x="0" y="7058027"/>
            <a:ext cx="10693724" cy="504683"/>
            <a:chOff x="0" y="6419900"/>
            <a:chExt cx="10689280" cy="1140142"/>
          </a:xfrm>
        </p:grpSpPr>
        <p:sp>
          <p:nvSpPr>
            <p:cNvPr id="207" name="Google Shape;207;p12"/>
            <p:cNvSpPr/>
            <p:nvPr/>
          </p:nvSpPr>
          <p:spPr>
            <a:xfrm>
              <a:off x="9095549" y="6653817"/>
              <a:ext cx="1593215" cy="216535"/>
            </a:xfrm>
            <a:custGeom>
              <a:avLst/>
              <a:gdLst/>
              <a:ahLst/>
              <a:cxnLst/>
              <a:rect l="l" t="t" r="r" b="b"/>
              <a:pathLst>
                <a:path w="1593215" h="216534" extrusionOk="0">
                  <a:moveTo>
                    <a:pt x="819594" y="0"/>
                  </a:moveTo>
                  <a:lnTo>
                    <a:pt x="571041" y="36204"/>
                  </a:lnTo>
                  <a:lnTo>
                    <a:pt x="302693" y="110165"/>
                  </a:lnTo>
                  <a:lnTo>
                    <a:pt x="87897" y="183031"/>
                  </a:lnTo>
                  <a:lnTo>
                    <a:pt x="0" y="215953"/>
                  </a:lnTo>
                  <a:lnTo>
                    <a:pt x="1593215" y="215953"/>
                  </a:lnTo>
                  <a:lnTo>
                    <a:pt x="1593215" y="124148"/>
                  </a:lnTo>
                  <a:lnTo>
                    <a:pt x="1559585" y="129721"/>
                  </a:lnTo>
                  <a:lnTo>
                    <a:pt x="1508768" y="117294"/>
                  </a:lnTo>
                  <a:lnTo>
                    <a:pt x="1456306" y="104755"/>
                  </a:lnTo>
                  <a:lnTo>
                    <a:pt x="1402629" y="92254"/>
                  </a:lnTo>
                  <a:lnTo>
                    <a:pt x="1348165" y="79941"/>
                  </a:lnTo>
                  <a:lnTo>
                    <a:pt x="1293342" y="67967"/>
                  </a:lnTo>
                  <a:lnTo>
                    <a:pt x="1238588" y="56483"/>
                  </a:lnTo>
                  <a:lnTo>
                    <a:pt x="1184331" y="45640"/>
                  </a:lnTo>
                  <a:lnTo>
                    <a:pt x="1131001" y="35587"/>
                  </a:lnTo>
                  <a:lnTo>
                    <a:pt x="1079025" y="26475"/>
                  </a:lnTo>
                  <a:lnTo>
                    <a:pt x="1028831" y="18455"/>
                  </a:lnTo>
                  <a:lnTo>
                    <a:pt x="980849" y="11677"/>
                  </a:lnTo>
                  <a:lnTo>
                    <a:pt x="935505" y="6292"/>
                  </a:lnTo>
                  <a:lnTo>
                    <a:pt x="893230" y="2451"/>
                  </a:lnTo>
                  <a:lnTo>
                    <a:pt x="854450" y="303"/>
                  </a:lnTo>
                  <a:lnTo>
                    <a:pt x="819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1025215" y="6758177"/>
              <a:ext cx="9664065" cy="238125"/>
            </a:xfrm>
            <a:custGeom>
              <a:avLst/>
              <a:gdLst/>
              <a:ahLst/>
              <a:cxnLst/>
              <a:rect l="l" t="t" r="r" b="b"/>
              <a:pathLst>
                <a:path w="9664065" h="238125" extrusionOk="0">
                  <a:moveTo>
                    <a:pt x="6372890" y="0"/>
                  </a:moveTo>
                  <a:lnTo>
                    <a:pt x="6319820" y="874"/>
                  </a:lnTo>
                  <a:lnTo>
                    <a:pt x="6265677" y="3048"/>
                  </a:lnTo>
                  <a:lnTo>
                    <a:pt x="6210863" y="6379"/>
                  </a:lnTo>
                  <a:lnTo>
                    <a:pt x="6155781" y="10724"/>
                  </a:lnTo>
                  <a:lnTo>
                    <a:pt x="6100831" y="15941"/>
                  </a:lnTo>
                  <a:lnTo>
                    <a:pt x="6046417" y="21887"/>
                  </a:lnTo>
                  <a:lnTo>
                    <a:pt x="5992939" y="28419"/>
                  </a:lnTo>
                  <a:lnTo>
                    <a:pt x="5940801" y="35395"/>
                  </a:lnTo>
                  <a:lnTo>
                    <a:pt x="5890403" y="42671"/>
                  </a:lnTo>
                  <a:lnTo>
                    <a:pt x="5842149" y="50105"/>
                  </a:lnTo>
                  <a:lnTo>
                    <a:pt x="5796439" y="57555"/>
                  </a:lnTo>
                  <a:lnTo>
                    <a:pt x="5753676" y="64878"/>
                  </a:lnTo>
                  <a:lnTo>
                    <a:pt x="5659300" y="60559"/>
                  </a:lnTo>
                  <a:lnTo>
                    <a:pt x="5425753" y="51541"/>
                  </a:lnTo>
                  <a:lnTo>
                    <a:pt x="5288846" y="46737"/>
                  </a:lnTo>
                  <a:lnTo>
                    <a:pt x="5190433" y="43955"/>
                  </a:lnTo>
                  <a:lnTo>
                    <a:pt x="5105611" y="42409"/>
                  </a:lnTo>
                  <a:lnTo>
                    <a:pt x="5067445" y="42084"/>
                  </a:lnTo>
                  <a:lnTo>
                    <a:pt x="5031656" y="42048"/>
                  </a:lnTo>
                  <a:lnTo>
                    <a:pt x="4997903" y="42295"/>
                  </a:lnTo>
                  <a:lnTo>
                    <a:pt x="4935144" y="43615"/>
                  </a:lnTo>
                  <a:lnTo>
                    <a:pt x="4876445" y="45992"/>
                  </a:lnTo>
                  <a:lnTo>
                    <a:pt x="4819085" y="49376"/>
                  </a:lnTo>
                  <a:lnTo>
                    <a:pt x="4760340" y="53716"/>
                  </a:lnTo>
                  <a:lnTo>
                    <a:pt x="4504516" y="75701"/>
                  </a:lnTo>
                  <a:lnTo>
                    <a:pt x="4405846" y="83715"/>
                  </a:lnTo>
                  <a:lnTo>
                    <a:pt x="4290815" y="92405"/>
                  </a:lnTo>
                  <a:lnTo>
                    <a:pt x="4156702" y="101722"/>
                  </a:lnTo>
                  <a:lnTo>
                    <a:pt x="4000784" y="111614"/>
                  </a:lnTo>
                  <a:lnTo>
                    <a:pt x="3925726" y="115607"/>
                  </a:lnTo>
                  <a:lnTo>
                    <a:pt x="3853408" y="118376"/>
                  </a:lnTo>
                  <a:lnTo>
                    <a:pt x="3783723" y="120008"/>
                  </a:lnTo>
                  <a:lnTo>
                    <a:pt x="3716563" y="120586"/>
                  </a:lnTo>
                  <a:lnTo>
                    <a:pt x="3651819" y="120197"/>
                  </a:lnTo>
                  <a:lnTo>
                    <a:pt x="3589384" y="118923"/>
                  </a:lnTo>
                  <a:lnTo>
                    <a:pt x="3529149" y="116852"/>
                  </a:lnTo>
                  <a:lnTo>
                    <a:pt x="3471007" y="114067"/>
                  </a:lnTo>
                  <a:lnTo>
                    <a:pt x="3414849" y="110654"/>
                  </a:lnTo>
                  <a:lnTo>
                    <a:pt x="3360567" y="106697"/>
                  </a:lnTo>
                  <a:lnTo>
                    <a:pt x="3308053" y="102282"/>
                  </a:lnTo>
                  <a:lnTo>
                    <a:pt x="3257200" y="97493"/>
                  </a:lnTo>
                  <a:lnTo>
                    <a:pt x="3207899" y="92416"/>
                  </a:lnTo>
                  <a:lnTo>
                    <a:pt x="3160042" y="87135"/>
                  </a:lnTo>
                  <a:lnTo>
                    <a:pt x="2938641" y="60650"/>
                  </a:lnTo>
                  <a:lnTo>
                    <a:pt x="2897180" y="55932"/>
                  </a:lnTo>
                  <a:lnTo>
                    <a:pt x="2856408" y="51605"/>
                  </a:lnTo>
                  <a:lnTo>
                    <a:pt x="2816216" y="47754"/>
                  </a:lnTo>
                  <a:lnTo>
                    <a:pt x="2776495" y="44464"/>
                  </a:lnTo>
                  <a:lnTo>
                    <a:pt x="2737138" y="41821"/>
                  </a:lnTo>
                  <a:lnTo>
                    <a:pt x="2698037" y="39908"/>
                  </a:lnTo>
                  <a:lnTo>
                    <a:pt x="2659084" y="38811"/>
                  </a:lnTo>
                  <a:lnTo>
                    <a:pt x="2620171" y="38615"/>
                  </a:lnTo>
                  <a:lnTo>
                    <a:pt x="2581189" y="39405"/>
                  </a:lnTo>
                  <a:lnTo>
                    <a:pt x="2542031" y="41267"/>
                  </a:lnTo>
                  <a:lnTo>
                    <a:pt x="2502589" y="44283"/>
                  </a:lnTo>
                  <a:lnTo>
                    <a:pt x="2462754" y="48541"/>
                  </a:lnTo>
                  <a:lnTo>
                    <a:pt x="2422419" y="54124"/>
                  </a:lnTo>
                  <a:lnTo>
                    <a:pt x="2381475" y="61119"/>
                  </a:lnTo>
                  <a:lnTo>
                    <a:pt x="2284704" y="80673"/>
                  </a:lnTo>
                  <a:lnTo>
                    <a:pt x="2229415" y="89712"/>
                  </a:lnTo>
                  <a:lnTo>
                    <a:pt x="2174028" y="96844"/>
                  </a:lnTo>
                  <a:lnTo>
                    <a:pt x="2118621" y="102186"/>
                  </a:lnTo>
                  <a:lnTo>
                    <a:pt x="2063273" y="105858"/>
                  </a:lnTo>
                  <a:lnTo>
                    <a:pt x="2008063" y="107978"/>
                  </a:lnTo>
                  <a:lnTo>
                    <a:pt x="1953071" y="108664"/>
                  </a:lnTo>
                  <a:lnTo>
                    <a:pt x="1898374" y="108034"/>
                  </a:lnTo>
                  <a:lnTo>
                    <a:pt x="1844052" y="106207"/>
                  </a:lnTo>
                  <a:lnTo>
                    <a:pt x="1790183" y="103300"/>
                  </a:lnTo>
                  <a:lnTo>
                    <a:pt x="1736847" y="99433"/>
                  </a:lnTo>
                  <a:lnTo>
                    <a:pt x="1684122" y="94724"/>
                  </a:lnTo>
                  <a:lnTo>
                    <a:pt x="1632088" y="89290"/>
                  </a:lnTo>
                  <a:lnTo>
                    <a:pt x="1580823" y="83251"/>
                  </a:lnTo>
                  <a:lnTo>
                    <a:pt x="1530406" y="76724"/>
                  </a:lnTo>
                  <a:lnTo>
                    <a:pt x="1480916" y="69829"/>
                  </a:lnTo>
                  <a:lnTo>
                    <a:pt x="1432432" y="62682"/>
                  </a:lnTo>
                  <a:lnTo>
                    <a:pt x="1207861" y="27329"/>
                  </a:lnTo>
                  <a:lnTo>
                    <a:pt x="1167069" y="21162"/>
                  </a:lnTo>
                  <a:lnTo>
                    <a:pt x="1127836" y="15573"/>
                  </a:lnTo>
                  <a:lnTo>
                    <a:pt x="1054359" y="6601"/>
                  </a:lnTo>
                  <a:lnTo>
                    <a:pt x="998384" y="2224"/>
                  </a:lnTo>
                  <a:lnTo>
                    <a:pt x="939355" y="197"/>
                  </a:lnTo>
                  <a:lnTo>
                    <a:pt x="877925" y="289"/>
                  </a:lnTo>
                  <a:lnTo>
                    <a:pt x="814747" y="2268"/>
                  </a:lnTo>
                  <a:lnTo>
                    <a:pt x="750473" y="5903"/>
                  </a:lnTo>
                  <a:lnTo>
                    <a:pt x="685756" y="10963"/>
                  </a:lnTo>
                  <a:lnTo>
                    <a:pt x="621249" y="17216"/>
                  </a:lnTo>
                  <a:lnTo>
                    <a:pt x="557604" y="24430"/>
                  </a:lnTo>
                  <a:lnTo>
                    <a:pt x="495475" y="32375"/>
                  </a:lnTo>
                  <a:lnTo>
                    <a:pt x="435513" y="40820"/>
                  </a:lnTo>
                  <a:lnTo>
                    <a:pt x="378371" y="49532"/>
                  </a:lnTo>
                  <a:lnTo>
                    <a:pt x="324703" y="58281"/>
                  </a:lnTo>
                  <a:lnTo>
                    <a:pt x="275160" y="66835"/>
                  </a:lnTo>
                  <a:lnTo>
                    <a:pt x="230397" y="74963"/>
                  </a:lnTo>
                  <a:lnTo>
                    <a:pt x="191064" y="82433"/>
                  </a:lnTo>
                  <a:lnTo>
                    <a:pt x="131304" y="94476"/>
                  </a:lnTo>
                  <a:lnTo>
                    <a:pt x="0" y="237631"/>
                  </a:lnTo>
                  <a:lnTo>
                    <a:pt x="5481972" y="217802"/>
                  </a:lnTo>
                  <a:lnTo>
                    <a:pt x="5467278" y="237631"/>
                  </a:lnTo>
                  <a:lnTo>
                    <a:pt x="9663549" y="223599"/>
                  </a:lnTo>
                  <a:lnTo>
                    <a:pt x="9663549" y="99053"/>
                  </a:lnTo>
                  <a:lnTo>
                    <a:pt x="9520495" y="108388"/>
                  </a:lnTo>
                  <a:lnTo>
                    <a:pt x="9468070" y="111614"/>
                  </a:lnTo>
                  <a:lnTo>
                    <a:pt x="9393012" y="115607"/>
                  </a:lnTo>
                  <a:lnTo>
                    <a:pt x="9320695" y="118376"/>
                  </a:lnTo>
                  <a:lnTo>
                    <a:pt x="9251010" y="120008"/>
                  </a:lnTo>
                  <a:lnTo>
                    <a:pt x="9183850" y="120586"/>
                  </a:lnTo>
                  <a:lnTo>
                    <a:pt x="9119106" y="120197"/>
                  </a:lnTo>
                  <a:lnTo>
                    <a:pt x="9056670" y="118923"/>
                  </a:lnTo>
                  <a:lnTo>
                    <a:pt x="8996436" y="116852"/>
                  </a:lnTo>
                  <a:lnTo>
                    <a:pt x="8938293" y="114067"/>
                  </a:lnTo>
                  <a:lnTo>
                    <a:pt x="8882135" y="110654"/>
                  </a:lnTo>
                  <a:lnTo>
                    <a:pt x="8827853" y="106697"/>
                  </a:lnTo>
                  <a:lnTo>
                    <a:pt x="8775340" y="102282"/>
                  </a:lnTo>
                  <a:lnTo>
                    <a:pt x="8724487" y="97493"/>
                  </a:lnTo>
                  <a:lnTo>
                    <a:pt x="8675186" y="92416"/>
                  </a:lnTo>
                  <a:lnTo>
                    <a:pt x="8627329" y="87135"/>
                  </a:lnTo>
                  <a:lnTo>
                    <a:pt x="8405927" y="60650"/>
                  </a:lnTo>
                  <a:lnTo>
                    <a:pt x="8364467" y="55932"/>
                  </a:lnTo>
                  <a:lnTo>
                    <a:pt x="8323694" y="51605"/>
                  </a:lnTo>
                  <a:lnTo>
                    <a:pt x="8283502" y="47754"/>
                  </a:lnTo>
                  <a:lnTo>
                    <a:pt x="8243781" y="44464"/>
                  </a:lnTo>
                  <a:lnTo>
                    <a:pt x="8204425" y="41821"/>
                  </a:lnTo>
                  <a:lnTo>
                    <a:pt x="8165324" y="39908"/>
                  </a:lnTo>
                  <a:lnTo>
                    <a:pt x="8126371" y="38811"/>
                  </a:lnTo>
                  <a:lnTo>
                    <a:pt x="8087457" y="38615"/>
                  </a:lnTo>
                  <a:lnTo>
                    <a:pt x="8048476" y="39405"/>
                  </a:lnTo>
                  <a:lnTo>
                    <a:pt x="8009318" y="41267"/>
                  </a:lnTo>
                  <a:lnTo>
                    <a:pt x="7969875" y="44283"/>
                  </a:lnTo>
                  <a:lnTo>
                    <a:pt x="7930040" y="48541"/>
                  </a:lnTo>
                  <a:lnTo>
                    <a:pt x="7889705" y="54124"/>
                  </a:lnTo>
                  <a:lnTo>
                    <a:pt x="7848761" y="61119"/>
                  </a:lnTo>
                  <a:lnTo>
                    <a:pt x="7751990" y="80673"/>
                  </a:lnTo>
                  <a:lnTo>
                    <a:pt x="7696702" y="89712"/>
                  </a:lnTo>
                  <a:lnTo>
                    <a:pt x="7641314" y="96844"/>
                  </a:lnTo>
                  <a:lnTo>
                    <a:pt x="7585907" y="102186"/>
                  </a:lnTo>
                  <a:lnTo>
                    <a:pt x="7530560" y="105858"/>
                  </a:lnTo>
                  <a:lnTo>
                    <a:pt x="7475350" y="107978"/>
                  </a:lnTo>
                  <a:lnTo>
                    <a:pt x="7420357" y="108664"/>
                  </a:lnTo>
                  <a:lnTo>
                    <a:pt x="7365660" y="108034"/>
                  </a:lnTo>
                  <a:lnTo>
                    <a:pt x="7311338" y="106207"/>
                  </a:lnTo>
                  <a:lnTo>
                    <a:pt x="7257469" y="103300"/>
                  </a:lnTo>
                  <a:lnTo>
                    <a:pt x="7204133" y="99433"/>
                  </a:lnTo>
                  <a:lnTo>
                    <a:pt x="7151409" y="94724"/>
                  </a:lnTo>
                  <a:lnTo>
                    <a:pt x="7099374" y="89290"/>
                  </a:lnTo>
                  <a:lnTo>
                    <a:pt x="7048109" y="83251"/>
                  </a:lnTo>
                  <a:lnTo>
                    <a:pt x="6997692" y="76724"/>
                  </a:lnTo>
                  <a:lnTo>
                    <a:pt x="6948202" y="69829"/>
                  </a:lnTo>
                  <a:lnTo>
                    <a:pt x="6899718" y="62682"/>
                  </a:lnTo>
                  <a:lnTo>
                    <a:pt x="6675148" y="27329"/>
                  </a:lnTo>
                  <a:lnTo>
                    <a:pt x="6634356" y="21162"/>
                  </a:lnTo>
                  <a:lnTo>
                    <a:pt x="6595122" y="15573"/>
                  </a:lnTo>
                  <a:lnTo>
                    <a:pt x="6521645" y="6601"/>
                  </a:lnTo>
                  <a:lnTo>
                    <a:pt x="6474205" y="2720"/>
                  </a:lnTo>
                  <a:lnTo>
                    <a:pt x="6424486" y="567"/>
                  </a:lnTo>
                  <a:lnTo>
                    <a:pt x="6372890" y="0"/>
                  </a:lnTo>
                  <a:close/>
                </a:path>
              </a:pathLst>
            </a:custGeom>
            <a:solidFill>
              <a:srgbClr val="C696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2"/>
            <p:cNvSpPr/>
            <p:nvPr/>
          </p:nvSpPr>
          <p:spPr>
            <a:xfrm>
              <a:off x="0" y="6890117"/>
              <a:ext cx="10688955" cy="669925"/>
            </a:xfrm>
            <a:custGeom>
              <a:avLst/>
              <a:gdLst/>
              <a:ahLst/>
              <a:cxnLst/>
              <a:rect l="l" t="t" r="r" b="b"/>
              <a:pathLst>
                <a:path w="10688955" h="669925" extrusionOk="0">
                  <a:moveTo>
                    <a:pt x="0" y="669888"/>
                  </a:moveTo>
                  <a:lnTo>
                    <a:pt x="0" y="0"/>
                  </a:lnTo>
                  <a:lnTo>
                    <a:pt x="10688764" y="0"/>
                  </a:lnTo>
                  <a:lnTo>
                    <a:pt x="10688764" y="669888"/>
                  </a:lnTo>
                  <a:lnTo>
                    <a:pt x="0" y="669888"/>
                  </a:lnTo>
                  <a:close/>
                </a:path>
              </a:pathLst>
            </a:custGeom>
            <a:solidFill>
              <a:srgbClr val="DCB6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2"/>
            <p:cNvSpPr/>
            <p:nvPr/>
          </p:nvSpPr>
          <p:spPr>
            <a:xfrm>
              <a:off x="0" y="6419900"/>
              <a:ext cx="10688955" cy="871855"/>
            </a:xfrm>
            <a:custGeom>
              <a:avLst/>
              <a:gdLst/>
              <a:ahLst/>
              <a:cxnLst/>
              <a:rect l="l" t="t" r="r" b="b"/>
              <a:pathLst>
                <a:path w="10688955" h="871854" extrusionOk="0">
                  <a:moveTo>
                    <a:pt x="1508277" y="470877"/>
                  </a:moveTo>
                  <a:lnTo>
                    <a:pt x="1296771" y="376770"/>
                  </a:lnTo>
                  <a:lnTo>
                    <a:pt x="1288351" y="373329"/>
                  </a:lnTo>
                  <a:lnTo>
                    <a:pt x="1245628" y="144310"/>
                  </a:lnTo>
                  <a:lnTo>
                    <a:pt x="1208976" y="340753"/>
                  </a:lnTo>
                  <a:lnTo>
                    <a:pt x="1201293" y="337591"/>
                  </a:lnTo>
                  <a:lnTo>
                    <a:pt x="1164615" y="140970"/>
                  </a:lnTo>
                  <a:lnTo>
                    <a:pt x="1132586" y="312572"/>
                  </a:lnTo>
                  <a:lnTo>
                    <a:pt x="1064704" y="291007"/>
                  </a:lnTo>
                  <a:lnTo>
                    <a:pt x="1049972" y="287401"/>
                  </a:lnTo>
                  <a:lnTo>
                    <a:pt x="937031" y="259765"/>
                  </a:lnTo>
                  <a:lnTo>
                    <a:pt x="885507" y="253530"/>
                  </a:lnTo>
                  <a:lnTo>
                    <a:pt x="831507" y="257175"/>
                  </a:lnTo>
                  <a:lnTo>
                    <a:pt x="776198" y="269024"/>
                  </a:lnTo>
                  <a:lnTo>
                    <a:pt x="720801" y="287401"/>
                  </a:lnTo>
                  <a:lnTo>
                    <a:pt x="674738" y="263410"/>
                  </a:lnTo>
                  <a:lnTo>
                    <a:pt x="666115" y="259016"/>
                  </a:lnTo>
                  <a:lnTo>
                    <a:pt x="631977" y="76034"/>
                  </a:lnTo>
                  <a:lnTo>
                    <a:pt x="606247" y="213918"/>
                  </a:lnTo>
                  <a:lnTo>
                    <a:pt x="574192" y="42151"/>
                  </a:lnTo>
                  <a:lnTo>
                    <a:pt x="545007" y="198602"/>
                  </a:lnTo>
                  <a:lnTo>
                    <a:pt x="529488" y="191058"/>
                  </a:lnTo>
                  <a:lnTo>
                    <a:pt x="479793" y="167627"/>
                  </a:lnTo>
                  <a:lnTo>
                    <a:pt x="448437" y="153339"/>
                  </a:lnTo>
                  <a:lnTo>
                    <a:pt x="419836" y="0"/>
                  </a:lnTo>
                  <a:lnTo>
                    <a:pt x="395605" y="129857"/>
                  </a:lnTo>
                  <a:lnTo>
                    <a:pt x="380415" y="123190"/>
                  </a:lnTo>
                  <a:lnTo>
                    <a:pt x="331368" y="102679"/>
                  </a:lnTo>
                  <a:lnTo>
                    <a:pt x="283171" y="83629"/>
                  </a:lnTo>
                  <a:lnTo>
                    <a:pt x="236156" y="66281"/>
                  </a:lnTo>
                  <a:lnTo>
                    <a:pt x="190639" y="50863"/>
                  </a:lnTo>
                  <a:lnTo>
                    <a:pt x="146939" y="37617"/>
                  </a:lnTo>
                  <a:lnTo>
                    <a:pt x="105384" y="26784"/>
                  </a:lnTo>
                  <a:lnTo>
                    <a:pt x="66294" y="18618"/>
                  </a:lnTo>
                  <a:lnTo>
                    <a:pt x="0" y="11404"/>
                  </a:lnTo>
                  <a:lnTo>
                    <a:pt x="0" y="470877"/>
                  </a:lnTo>
                  <a:lnTo>
                    <a:pt x="1508277" y="470877"/>
                  </a:lnTo>
                  <a:close/>
                </a:path>
                <a:path w="10688955" h="871854" extrusionOk="0">
                  <a:moveTo>
                    <a:pt x="2059597" y="475437"/>
                  </a:moveTo>
                  <a:lnTo>
                    <a:pt x="2006930" y="193167"/>
                  </a:lnTo>
                  <a:lnTo>
                    <a:pt x="1964042" y="423062"/>
                  </a:lnTo>
                  <a:lnTo>
                    <a:pt x="1921154" y="193167"/>
                  </a:lnTo>
                  <a:lnTo>
                    <a:pt x="1868487" y="475437"/>
                  </a:lnTo>
                  <a:lnTo>
                    <a:pt x="1954276" y="475437"/>
                  </a:lnTo>
                  <a:lnTo>
                    <a:pt x="1973821" y="475437"/>
                  </a:lnTo>
                  <a:lnTo>
                    <a:pt x="2059597" y="475437"/>
                  </a:lnTo>
                  <a:close/>
                </a:path>
                <a:path w="10688955" h="871854" extrusionOk="0">
                  <a:moveTo>
                    <a:pt x="3275990" y="470179"/>
                  </a:moveTo>
                  <a:lnTo>
                    <a:pt x="3223323" y="187921"/>
                  </a:lnTo>
                  <a:lnTo>
                    <a:pt x="3170656" y="470179"/>
                  </a:lnTo>
                  <a:lnTo>
                    <a:pt x="3275990" y="470179"/>
                  </a:lnTo>
                  <a:close/>
                </a:path>
                <a:path w="10688955" h="871854" extrusionOk="0">
                  <a:moveTo>
                    <a:pt x="3561296" y="464934"/>
                  </a:moveTo>
                  <a:lnTo>
                    <a:pt x="3508629" y="182664"/>
                  </a:lnTo>
                  <a:lnTo>
                    <a:pt x="3465741" y="412559"/>
                  </a:lnTo>
                  <a:lnTo>
                    <a:pt x="3422853" y="182664"/>
                  </a:lnTo>
                  <a:lnTo>
                    <a:pt x="3370186" y="464934"/>
                  </a:lnTo>
                  <a:lnTo>
                    <a:pt x="3455974" y="464934"/>
                  </a:lnTo>
                  <a:lnTo>
                    <a:pt x="3475520" y="464934"/>
                  </a:lnTo>
                  <a:lnTo>
                    <a:pt x="3561296" y="464934"/>
                  </a:lnTo>
                  <a:close/>
                </a:path>
                <a:path w="10688955" h="871854" extrusionOk="0">
                  <a:moveTo>
                    <a:pt x="5003470" y="470179"/>
                  </a:moveTo>
                  <a:lnTo>
                    <a:pt x="4950803" y="187921"/>
                  </a:lnTo>
                  <a:lnTo>
                    <a:pt x="4898136" y="470179"/>
                  </a:lnTo>
                  <a:lnTo>
                    <a:pt x="5003470" y="470179"/>
                  </a:lnTo>
                  <a:close/>
                </a:path>
                <a:path w="10688955" h="871854" extrusionOk="0">
                  <a:moveTo>
                    <a:pt x="7894663" y="871499"/>
                  </a:moveTo>
                  <a:lnTo>
                    <a:pt x="7892250" y="823823"/>
                  </a:lnTo>
                  <a:lnTo>
                    <a:pt x="7885176" y="777519"/>
                  </a:lnTo>
                  <a:lnTo>
                    <a:pt x="7873695" y="732828"/>
                  </a:lnTo>
                  <a:lnTo>
                    <a:pt x="7858011" y="689978"/>
                  </a:lnTo>
                  <a:lnTo>
                    <a:pt x="7838376" y="649211"/>
                  </a:lnTo>
                  <a:lnTo>
                    <a:pt x="7815008" y="610768"/>
                  </a:lnTo>
                  <a:lnTo>
                    <a:pt x="7788173" y="574865"/>
                  </a:lnTo>
                  <a:lnTo>
                    <a:pt x="7758074" y="541743"/>
                  </a:lnTo>
                  <a:lnTo>
                    <a:pt x="7724953" y="511657"/>
                  </a:lnTo>
                  <a:lnTo>
                    <a:pt x="7689050" y="484809"/>
                  </a:lnTo>
                  <a:lnTo>
                    <a:pt x="7650607" y="461441"/>
                  </a:lnTo>
                  <a:lnTo>
                    <a:pt x="7609840" y="441807"/>
                  </a:lnTo>
                  <a:lnTo>
                    <a:pt x="7566990" y="426123"/>
                  </a:lnTo>
                  <a:lnTo>
                    <a:pt x="7522311" y="414642"/>
                  </a:lnTo>
                  <a:lnTo>
                    <a:pt x="7476007" y="407568"/>
                  </a:lnTo>
                  <a:lnTo>
                    <a:pt x="7428331" y="405168"/>
                  </a:lnTo>
                  <a:lnTo>
                    <a:pt x="7380643" y="407568"/>
                  </a:lnTo>
                  <a:lnTo>
                    <a:pt x="7334339" y="414642"/>
                  </a:lnTo>
                  <a:lnTo>
                    <a:pt x="7289660" y="426123"/>
                  </a:lnTo>
                  <a:lnTo>
                    <a:pt x="7246810" y="441807"/>
                  </a:lnTo>
                  <a:lnTo>
                    <a:pt x="7206043" y="461441"/>
                  </a:lnTo>
                  <a:lnTo>
                    <a:pt x="7167600" y="484809"/>
                  </a:lnTo>
                  <a:lnTo>
                    <a:pt x="7131698" y="511657"/>
                  </a:lnTo>
                  <a:lnTo>
                    <a:pt x="7098576" y="541743"/>
                  </a:lnTo>
                  <a:lnTo>
                    <a:pt x="7068477" y="574865"/>
                  </a:lnTo>
                  <a:lnTo>
                    <a:pt x="7041642" y="610768"/>
                  </a:lnTo>
                  <a:lnTo>
                    <a:pt x="7018274" y="649211"/>
                  </a:lnTo>
                  <a:lnTo>
                    <a:pt x="6998640" y="689978"/>
                  </a:lnTo>
                  <a:lnTo>
                    <a:pt x="6982955" y="732828"/>
                  </a:lnTo>
                  <a:lnTo>
                    <a:pt x="6971474" y="777519"/>
                  </a:lnTo>
                  <a:lnTo>
                    <a:pt x="6964400" y="823823"/>
                  </a:lnTo>
                  <a:lnTo>
                    <a:pt x="6962000" y="871499"/>
                  </a:lnTo>
                  <a:lnTo>
                    <a:pt x="7894663" y="871499"/>
                  </a:lnTo>
                  <a:close/>
                </a:path>
                <a:path w="10688955" h="871854" extrusionOk="0">
                  <a:moveTo>
                    <a:pt x="9494596" y="412419"/>
                  </a:moveTo>
                  <a:lnTo>
                    <a:pt x="9441929" y="130162"/>
                  </a:lnTo>
                  <a:lnTo>
                    <a:pt x="9399029" y="360057"/>
                  </a:lnTo>
                  <a:lnTo>
                    <a:pt x="9356141" y="130162"/>
                  </a:lnTo>
                  <a:lnTo>
                    <a:pt x="9303474" y="412419"/>
                  </a:lnTo>
                  <a:lnTo>
                    <a:pt x="9389262" y="412419"/>
                  </a:lnTo>
                  <a:lnTo>
                    <a:pt x="9408808" y="412419"/>
                  </a:lnTo>
                  <a:lnTo>
                    <a:pt x="9494596" y="412419"/>
                  </a:lnTo>
                  <a:close/>
                </a:path>
                <a:path w="10688955" h="871854" extrusionOk="0">
                  <a:moveTo>
                    <a:pt x="10688765" y="288074"/>
                  </a:moveTo>
                  <a:lnTo>
                    <a:pt x="10658310" y="124904"/>
                  </a:lnTo>
                  <a:lnTo>
                    <a:pt x="10605656" y="407174"/>
                  </a:lnTo>
                  <a:lnTo>
                    <a:pt x="10688765" y="407174"/>
                  </a:lnTo>
                  <a:lnTo>
                    <a:pt x="10688765" y="2880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2"/>
            <p:cNvSpPr/>
            <p:nvPr/>
          </p:nvSpPr>
          <p:spPr>
            <a:xfrm>
              <a:off x="7154874" y="6911418"/>
              <a:ext cx="564515" cy="371475"/>
            </a:xfrm>
            <a:custGeom>
              <a:avLst/>
              <a:gdLst/>
              <a:ahLst/>
              <a:cxnLst/>
              <a:rect l="l" t="t" r="r" b="b"/>
              <a:pathLst>
                <a:path w="564515" h="371475" extrusionOk="0">
                  <a:moveTo>
                    <a:pt x="66205" y="112261"/>
                  </a:moveTo>
                  <a:lnTo>
                    <a:pt x="264820" y="371336"/>
                  </a:lnTo>
                  <a:lnTo>
                    <a:pt x="264820" y="0"/>
                  </a:lnTo>
                </a:path>
                <a:path w="564515" h="371475" extrusionOk="0">
                  <a:moveTo>
                    <a:pt x="472084" y="181345"/>
                  </a:moveTo>
                  <a:lnTo>
                    <a:pt x="264820" y="293612"/>
                  </a:lnTo>
                </a:path>
                <a:path w="564515" h="371475" extrusionOk="0">
                  <a:moveTo>
                    <a:pt x="0" y="227404"/>
                  </a:moveTo>
                  <a:lnTo>
                    <a:pt x="155435" y="233160"/>
                  </a:lnTo>
                  <a:lnTo>
                    <a:pt x="172707" y="100745"/>
                  </a:lnTo>
                </a:path>
                <a:path w="564515" h="371475" extrusionOk="0">
                  <a:moveTo>
                    <a:pt x="270586" y="146804"/>
                  </a:moveTo>
                  <a:lnTo>
                    <a:pt x="391477" y="37418"/>
                  </a:lnTo>
                </a:path>
                <a:path w="564515" h="371475" extrusionOk="0">
                  <a:moveTo>
                    <a:pt x="489356" y="83475"/>
                  </a:moveTo>
                  <a:lnTo>
                    <a:pt x="460565" y="187106"/>
                  </a:lnTo>
                  <a:lnTo>
                    <a:pt x="564197" y="204374"/>
                  </a:lnTo>
                </a:path>
                <a:path w="564515" h="371475" extrusionOk="0">
                  <a:moveTo>
                    <a:pt x="506628" y="290732"/>
                  </a:moveTo>
                  <a:lnTo>
                    <a:pt x="351180" y="256189"/>
                  </a:lnTo>
                  <a:lnTo>
                    <a:pt x="385724" y="135291"/>
                  </a:lnTo>
                </a:path>
              </a:pathLst>
            </a:custGeom>
            <a:noFill/>
            <a:ln w="19875" cap="flat" cmpd="sng">
              <a:solidFill>
                <a:srgbClr val="89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7638998" y="6794677"/>
              <a:ext cx="1054100" cy="527050"/>
            </a:xfrm>
            <a:custGeom>
              <a:avLst/>
              <a:gdLst/>
              <a:ahLst/>
              <a:cxnLst/>
              <a:rect l="l" t="t" r="r" b="b"/>
              <a:pathLst>
                <a:path w="1054100" h="527050" extrusionOk="0">
                  <a:moveTo>
                    <a:pt x="526948" y="0"/>
                  </a:moveTo>
                  <a:lnTo>
                    <a:pt x="478986" y="2152"/>
                  </a:lnTo>
                  <a:lnTo>
                    <a:pt x="432230" y="8485"/>
                  </a:lnTo>
                  <a:lnTo>
                    <a:pt x="386866" y="18813"/>
                  </a:lnTo>
                  <a:lnTo>
                    <a:pt x="343081" y="32951"/>
                  </a:lnTo>
                  <a:lnTo>
                    <a:pt x="301060" y="50711"/>
                  </a:lnTo>
                  <a:lnTo>
                    <a:pt x="260989" y="71908"/>
                  </a:lnTo>
                  <a:lnTo>
                    <a:pt x="223055" y="96356"/>
                  </a:lnTo>
                  <a:lnTo>
                    <a:pt x="187444" y="123870"/>
                  </a:lnTo>
                  <a:lnTo>
                    <a:pt x="154341" y="154263"/>
                  </a:lnTo>
                  <a:lnTo>
                    <a:pt x="123933" y="187349"/>
                  </a:lnTo>
                  <a:lnTo>
                    <a:pt x="96405" y="222943"/>
                  </a:lnTo>
                  <a:lnTo>
                    <a:pt x="71945" y="260858"/>
                  </a:lnTo>
                  <a:lnTo>
                    <a:pt x="50737" y="300909"/>
                  </a:lnTo>
                  <a:lnTo>
                    <a:pt x="32967" y="342909"/>
                  </a:lnTo>
                  <a:lnTo>
                    <a:pt x="18823" y="386673"/>
                  </a:lnTo>
                  <a:lnTo>
                    <a:pt x="8490" y="432014"/>
                  </a:lnTo>
                  <a:lnTo>
                    <a:pt x="2153" y="478747"/>
                  </a:lnTo>
                  <a:lnTo>
                    <a:pt x="0" y="526686"/>
                  </a:lnTo>
                  <a:lnTo>
                    <a:pt x="1053884" y="526686"/>
                  </a:lnTo>
                  <a:lnTo>
                    <a:pt x="1051730" y="478747"/>
                  </a:lnTo>
                  <a:lnTo>
                    <a:pt x="1045394" y="432014"/>
                  </a:lnTo>
                  <a:lnTo>
                    <a:pt x="1035061" y="386673"/>
                  </a:lnTo>
                  <a:lnTo>
                    <a:pt x="1020917" y="342909"/>
                  </a:lnTo>
                  <a:lnTo>
                    <a:pt x="1003149" y="300909"/>
                  </a:lnTo>
                  <a:lnTo>
                    <a:pt x="981942" y="260858"/>
                  </a:lnTo>
                  <a:lnTo>
                    <a:pt x="957482" y="222943"/>
                  </a:lnTo>
                  <a:lnTo>
                    <a:pt x="929956" y="187349"/>
                  </a:lnTo>
                  <a:lnTo>
                    <a:pt x="899548" y="154263"/>
                  </a:lnTo>
                  <a:lnTo>
                    <a:pt x="866447" y="123870"/>
                  </a:lnTo>
                  <a:lnTo>
                    <a:pt x="830836" y="96356"/>
                  </a:lnTo>
                  <a:lnTo>
                    <a:pt x="792903" y="71908"/>
                  </a:lnTo>
                  <a:lnTo>
                    <a:pt x="752834" y="50711"/>
                  </a:lnTo>
                  <a:lnTo>
                    <a:pt x="710814" y="32951"/>
                  </a:lnTo>
                  <a:lnTo>
                    <a:pt x="667029" y="18813"/>
                  </a:lnTo>
                  <a:lnTo>
                    <a:pt x="621666" y="8485"/>
                  </a:lnTo>
                  <a:lnTo>
                    <a:pt x="574910" y="2152"/>
                  </a:lnTo>
                  <a:lnTo>
                    <a:pt x="526948" y="0"/>
                  </a:lnTo>
                  <a:close/>
                </a:path>
              </a:pathLst>
            </a:custGeom>
            <a:solidFill>
              <a:srgbClr val="6870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2"/>
            <p:cNvSpPr/>
            <p:nvPr/>
          </p:nvSpPr>
          <p:spPr>
            <a:xfrm>
              <a:off x="7915605" y="6970242"/>
              <a:ext cx="575945" cy="351155"/>
            </a:xfrm>
            <a:custGeom>
              <a:avLst/>
              <a:gdLst/>
              <a:ahLst/>
              <a:cxnLst/>
              <a:rect l="l" t="t" r="r" b="b"/>
              <a:pathLst>
                <a:path w="575945" h="351154" extrusionOk="0">
                  <a:moveTo>
                    <a:pt x="136550" y="117043"/>
                  </a:moveTo>
                  <a:lnTo>
                    <a:pt x="263347" y="351121"/>
                  </a:lnTo>
                  <a:lnTo>
                    <a:pt x="438912" y="29260"/>
                  </a:lnTo>
                </a:path>
                <a:path w="575945" h="351154" extrusionOk="0">
                  <a:moveTo>
                    <a:pt x="273100" y="19504"/>
                  </a:moveTo>
                  <a:lnTo>
                    <a:pt x="331622" y="224330"/>
                  </a:lnTo>
                </a:path>
                <a:path w="575945" h="351154" extrusionOk="0">
                  <a:moveTo>
                    <a:pt x="497433" y="117043"/>
                  </a:moveTo>
                  <a:lnTo>
                    <a:pt x="380390" y="136551"/>
                  </a:lnTo>
                </a:path>
                <a:path w="575945" h="351154" extrusionOk="0">
                  <a:moveTo>
                    <a:pt x="0" y="58521"/>
                  </a:moveTo>
                  <a:lnTo>
                    <a:pt x="136550" y="126795"/>
                  </a:lnTo>
                  <a:lnTo>
                    <a:pt x="146304" y="0"/>
                  </a:lnTo>
                </a:path>
                <a:path w="575945" h="351154" extrusionOk="0">
                  <a:moveTo>
                    <a:pt x="39014" y="253587"/>
                  </a:moveTo>
                  <a:lnTo>
                    <a:pt x="224332" y="282851"/>
                  </a:lnTo>
                </a:path>
                <a:path w="575945" h="351154" extrusionOk="0">
                  <a:moveTo>
                    <a:pt x="292608" y="282851"/>
                  </a:moveTo>
                  <a:lnTo>
                    <a:pt x="575462" y="214577"/>
                  </a:lnTo>
                </a:path>
              </a:pathLst>
            </a:custGeom>
            <a:noFill/>
            <a:ln w="187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12"/>
          <p:cNvSpPr/>
          <p:nvPr/>
        </p:nvSpPr>
        <p:spPr>
          <a:xfrm>
            <a:off x="927100" y="200025"/>
            <a:ext cx="2997576" cy="72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44061"/>
                </a:solidFill>
              </a:rPr>
              <a:t>Хунзах</a:t>
            </a:r>
            <a:endParaRPr/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099" y="12516"/>
            <a:ext cx="6354647" cy="36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899" y="3705225"/>
            <a:ext cx="6413499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 descr="https://dag-tour.ru/wp-content/uploads/2021/03/493_origin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66825"/>
            <a:ext cx="44323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/>
          <p:nvPr/>
        </p:nvSpPr>
        <p:spPr>
          <a:xfrm>
            <a:off x="2603500" y="8096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2"/>
          <p:cNvSpPr/>
          <p:nvPr/>
        </p:nvSpPr>
        <p:spPr>
          <a:xfrm>
            <a:off x="33655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2"/>
          <p:cNvSpPr/>
          <p:nvPr/>
        </p:nvSpPr>
        <p:spPr>
          <a:xfrm>
            <a:off x="0" y="4238625"/>
            <a:ext cx="45085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Селение Хунзах </a:t>
            </a:r>
            <a:r>
              <a:rPr lang="ru-RU" sz="1800"/>
              <a:t>находится в самом сердце горного Дагестана на живописном Хунзахском плато – на высоте 2000 метров над уровнем моря.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На экскурсии гости увидят: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Водопад Тобот</a:t>
            </a:r>
            <a:endParaRPr sz="1800"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Водопад Итля-тляр</a:t>
            </a:r>
            <a:endParaRPr sz="1800"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Плато Хунзах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Плато Матлас</a:t>
            </a:r>
            <a:endParaRPr sz="1800"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/>
          <p:nvPr/>
        </p:nvSpPr>
        <p:spPr>
          <a:xfrm>
            <a:off x="393700" y="1190625"/>
            <a:ext cx="2997576" cy="13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974806"/>
                </a:solidFill>
              </a:rPr>
              <a:t>Аул Гамсутль</a:t>
            </a:r>
            <a:endParaRPr/>
          </a:p>
        </p:txBody>
      </p:sp>
      <p:pic>
        <p:nvPicPr>
          <p:cNvPr id="227" name="Google Shape;227;p13" descr="https://a.d-cd.net/tIAAAgNdhOA-1920.jpg"/>
          <p:cNvPicPr preferRelativeResize="0"/>
          <p:nvPr/>
        </p:nvPicPr>
        <p:blipFill rotWithShape="1">
          <a:blip r:embed="rId3">
            <a:alphaModFix/>
          </a:blip>
          <a:srcRect l="19286" r="34825"/>
          <a:stretch/>
        </p:blipFill>
        <p:spPr>
          <a:xfrm>
            <a:off x="13151" y="2613818"/>
            <a:ext cx="3614770" cy="49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7900" y="0"/>
            <a:ext cx="350520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7900" y="2562225"/>
            <a:ext cx="3505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6900" y="2613819"/>
            <a:ext cx="3746501" cy="49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6900" y="-18464"/>
            <a:ext cx="3767603" cy="273308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/>
          <p:nvPr/>
        </p:nvSpPr>
        <p:spPr>
          <a:xfrm>
            <a:off x="1384300" y="5810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" name="Google Shape;233;p13"/>
          <p:cNvSpPr/>
          <p:nvPr/>
        </p:nvSpPr>
        <p:spPr>
          <a:xfrm>
            <a:off x="2984500" y="1238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13"/>
          <p:cNvSpPr/>
          <p:nvPr/>
        </p:nvSpPr>
        <p:spPr>
          <a:xfrm>
            <a:off x="3594100" y="5076825"/>
            <a:ext cx="3733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Подобно легендарному городу инков Мачу-Пикчу – </a:t>
            </a:r>
            <a:r>
              <a:rPr lang="ru-RU" sz="1800" b="1"/>
              <a:t>Гамсутль</a:t>
            </a:r>
            <a:r>
              <a:rPr lang="ru-RU" sz="1800"/>
              <a:t> для желающих прикоснуться к останкам богатой древней культуры и полюбоваться потрясающей панорамой окрестностей, которая открывается с горной вершины</a:t>
            </a:r>
            <a:endParaRPr sz="1800"/>
          </a:p>
        </p:txBody>
      </p:sp>
      <p:pic>
        <p:nvPicPr>
          <p:cNvPr id="235" name="Google Shape;23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/>
        </p:nvSpPr>
        <p:spPr>
          <a:xfrm>
            <a:off x="4203700" y="123825"/>
            <a:ext cx="1728712" cy="72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3F3151"/>
                </a:solidFill>
              </a:rPr>
              <a:t>Гуниб</a:t>
            </a:r>
            <a:endParaRPr sz="4000" b="1">
              <a:solidFill>
                <a:srgbClr val="3F3151"/>
              </a:solidFill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774700" y="2762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14"/>
          <p:cNvSpPr/>
          <p:nvPr/>
        </p:nvSpPr>
        <p:spPr>
          <a:xfrm>
            <a:off x="2984500" y="1238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14"/>
          <p:cNvSpPr/>
          <p:nvPr/>
        </p:nvSpPr>
        <p:spPr>
          <a:xfrm>
            <a:off x="7861300" y="2000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4" name="Google Shape;24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3025"/>
            <a:ext cx="54991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72025"/>
            <a:ext cx="3365500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/>
          <p:nvPr/>
        </p:nvSpPr>
        <p:spPr>
          <a:xfrm>
            <a:off x="5499100" y="1190625"/>
            <a:ext cx="503555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Это настоящий музей под открытым небом, естественный горно-ботанический сад со своим микроклиматом, растительным и животным миром. С селением Гуниб связана история Кавказской войны. Именно здесь она закончилась в 1859 году.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Гости увидят: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Гунибскую крепость 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Мемориальный комплекс Белые Журавли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Царскую поляну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Беседку Шамиля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/>
              <a:t>Музей, где собраны реликвии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6900" y="4848224"/>
            <a:ext cx="37465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9301" y="4844562"/>
            <a:ext cx="3657600" cy="27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/>
          <p:nvPr/>
        </p:nvSpPr>
        <p:spPr>
          <a:xfrm>
            <a:off x="1155700" y="885825"/>
            <a:ext cx="2655247" cy="6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>
                <a:solidFill>
                  <a:srgbClr val="974806"/>
                </a:solidFill>
              </a:rPr>
              <a:t>Аул Кахиб</a:t>
            </a:r>
            <a:endParaRPr/>
          </a:p>
        </p:txBody>
      </p:sp>
      <p:sp>
        <p:nvSpPr>
          <p:cNvPr id="255" name="Google Shape;255;p15"/>
          <p:cNvSpPr txBox="1"/>
          <p:nvPr/>
        </p:nvSpPr>
        <p:spPr>
          <a:xfrm>
            <a:off x="6413500" y="809625"/>
            <a:ext cx="2390751" cy="6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b="1">
                <a:solidFill>
                  <a:srgbClr val="974806"/>
                </a:solidFill>
              </a:rPr>
              <a:t>Аул Гоор</a:t>
            </a:r>
            <a:endParaRPr/>
          </a:p>
        </p:txBody>
      </p:sp>
      <p:pic>
        <p:nvPicPr>
          <p:cNvPr id="256" name="Google Shape;2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392" y="4467225"/>
            <a:ext cx="4059949" cy="310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 descr="Описание: https://dag-turuniversal.ru/wp-content/uploads/2016/05/goor-kahib-2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390" y="1495425"/>
            <a:ext cx="4088690" cy="297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0900" y="1343025"/>
            <a:ext cx="6039577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4101" y="4543425"/>
            <a:ext cx="3289300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3409885" y="128619"/>
            <a:ext cx="3336523" cy="72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/>
              <a:t>Кахиб и Гоор</a:t>
            </a:r>
            <a:endParaRPr/>
          </a:p>
        </p:txBody>
      </p:sp>
      <p:sp>
        <p:nvSpPr>
          <p:cNvPr id="261" name="Google Shape;261;p15"/>
          <p:cNvSpPr/>
          <p:nvPr/>
        </p:nvSpPr>
        <p:spPr>
          <a:xfrm>
            <a:off x="8623300" y="533400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5"/>
          <p:cNvSpPr/>
          <p:nvPr/>
        </p:nvSpPr>
        <p:spPr>
          <a:xfrm>
            <a:off x="9842500" y="0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5"/>
          <p:cNvSpPr/>
          <p:nvPr/>
        </p:nvSpPr>
        <p:spPr>
          <a:xfrm>
            <a:off x="3898900" y="4772025"/>
            <a:ext cx="37338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Кахиб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Сторожевые башни, загадочные символы, каменные лабиринты древних строений.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Гоор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Именно здесь находится знаменитый дагестанский язык Тролля.</a:t>
            </a:r>
            <a:endParaRPr sz="1800"/>
          </a:p>
        </p:txBody>
      </p:sp>
      <p:sp>
        <p:nvSpPr>
          <p:cNvPr id="264" name="Google Shape;264;p15"/>
          <p:cNvSpPr/>
          <p:nvPr/>
        </p:nvSpPr>
        <p:spPr>
          <a:xfrm>
            <a:off x="1460500" y="2000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5" name="Google Shape;26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 txBox="1"/>
          <p:nvPr/>
        </p:nvSpPr>
        <p:spPr>
          <a:xfrm>
            <a:off x="4203700" y="123825"/>
            <a:ext cx="2337853" cy="72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05867"/>
                </a:solidFill>
              </a:rPr>
              <a:t>Дербент</a:t>
            </a:r>
            <a:endParaRPr/>
          </a:p>
        </p:txBody>
      </p:sp>
      <p:pic>
        <p:nvPicPr>
          <p:cNvPr id="271" name="Google Shape;27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62025"/>
            <a:ext cx="5722234" cy="32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238625"/>
            <a:ext cx="3184437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9346" y="962025"/>
            <a:ext cx="4904054" cy="323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2397" y="4238625"/>
            <a:ext cx="3621002" cy="329534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/>
          <p:nvPr/>
        </p:nvSpPr>
        <p:spPr>
          <a:xfrm>
            <a:off x="1536700" y="5048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6" name="Google Shape;276;p16"/>
          <p:cNvSpPr/>
          <p:nvPr/>
        </p:nvSpPr>
        <p:spPr>
          <a:xfrm>
            <a:off x="3441700" y="123825"/>
            <a:ext cx="608965" cy="608965"/>
          </a:xfrm>
          <a:custGeom>
            <a:avLst/>
            <a:gdLst/>
            <a:ahLst/>
            <a:cxnLst/>
            <a:rect l="l" t="t" r="r" b="b"/>
            <a:pathLst>
              <a:path w="608964" h="608965" extrusionOk="0">
                <a:moveTo>
                  <a:pt x="304190" y="0"/>
                </a:moveTo>
                <a:lnTo>
                  <a:pt x="254850" y="3981"/>
                </a:lnTo>
                <a:lnTo>
                  <a:pt x="208044" y="15508"/>
                </a:lnTo>
                <a:lnTo>
                  <a:pt x="164399" y="33953"/>
                </a:lnTo>
                <a:lnTo>
                  <a:pt x="124541" y="58692"/>
                </a:lnTo>
                <a:lnTo>
                  <a:pt x="89096" y="89096"/>
                </a:lnTo>
                <a:lnTo>
                  <a:pt x="58692" y="124541"/>
                </a:lnTo>
                <a:lnTo>
                  <a:pt x="33953" y="164399"/>
                </a:lnTo>
                <a:lnTo>
                  <a:pt x="15508" y="208044"/>
                </a:lnTo>
                <a:lnTo>
                  <a:pt x="3981" y="254850"/>
                </a:lnTo>
                <a:lnTo>
                  <a:pt x="0" y="304190"/>
                </a:lnTo>
                <a:lnTo>
                  <a:pt x="3981" y="353530"/>
                </a:lnTo>
                <a:lnTo>
                  <a:pt x="15508" y="400336"/>
                </a:lnTo>
                <a:lnTo>
                  <a:pt x="33953" y="443981"/>
                </a:lnTo>
                <a:lnTo>
                  <a:pt x="58692" y="483839"/>
                </a:lnTo>
                <a:lnTo>
                  <a:pt x="89096" y="519283"/>
                </a:lnTo>
                <a:lnTo>
                  <a:pt x="124541" y="549688"/>
                </a:lnTo>
                <a:lnTo>
                  <a:pt x="164399" y="574426"/>
                </a:lnTo>
                <a:lnTo>
                  <a:pt x="208044" y="592872"/>
                </a:lnTo>
                <a:lnTo>
                  <a:pt x="254850" y="604399"/>
                </a:lnTo>
                <a:lnTo>
                  <a:pt x="304190" y="608380"/>
                </a:lnTo>
                <a:lnTo>
                  <a:pt x="353533" y="604399"/>
                </a:lnTo>
                <a:lnTo>
                  <a:pt x="400341" y="592872"/>
                </a:lnTo>
                <a:lnTo>
                  <a:pt x="443987" y="574426"/>
                </a:lnTo>
                <a:lnTo>
                  <a:pt x="483845" y="549688"/>
                </a:lnTo>
                <a:lnTo>
                  <a:pt x="519288" y="519283"/>
                </a:lnTo>
                <a:lnTo>
                  <a:pt x="549692" y="483839"/>
                </a:lnTo>
                <a:lnTo>
                  <a:pt x="574429" y="443981"/>
                </a:lnTo>
                <a:lnTo>
                  <a:pt x="592873" y="400336"/>
                </a:lnTo>
                <a:lnTo>
                  <a:pt x="604399" y="353530"/>
                </a:lnTo>
                <a:lnTo>
                  <a:pt x="608380" y="304190"/>
                </a:lnTo>
                <a:lnTo>
                  <a:pt x="604399" y="254850"/>
                </a:lnTo>
                <a:lnTo>
                  <a:pt x="592873" y="208044"/>
                </a:lnTo>
                <a:lnTo>
                  <a:pt x="574429" y="164399"/>
                </a:lnTo>
                <a:lnTo>
                  <a:pt x="549692" y="124541"/>
                </a:lnTo>
                <a:lnTo>
                  <a:pt x="519288" y="89096"/>
                </a:lnTo>
                <a:lnTo>
                  <a:pt x="483845" y="58692"/>
                </a:lnTo>
                <a:lnTo>
                  <a:pt x="443987" y="33953"/>
                </a:lnTo>
                <a:lnTo>
                  <a:pt x="400341" y="15508"/>
                </a:lnTo>
                <a:lnTo>
                  <a:pt x="353533" y="3981"/>
                </a:lnTo>
                <a:lnTo>
                  <a:pt x="304190" y="0"/>
                </a:lnTo>
                <a:close/>
              </a:path>
            </a:pathLst>
          </a:custGeom>
          <a:solidFill>
            <a:srgbClr val="DCB66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16"/>
          <p:cNvSpPr/>
          <p:nvPr/>
        </p:nvSpPr>
        <p:spPr>
          <a:xfrm>
            <a:off x="7861300" y="200025"/>
            <a:ext cx="1774189" cy="478790"/>
          </a:xfrm>
          <a:custGeom>
            <a:avLst/>
            <a:gdLst/>
            <a:ahLst/>
            <a:cxnLst/>
            <a:rect l="l" t="t" r="r" b="b"/>
            <a:pathLst>
              <a:path w="1774190" h="478790" extrusionOk="0">
                <a:moveTo>
                  <a:pt x="1058862" y="0"/>
                </a:moveTo>
                <a:lnTo>
                  <a:pt x="1010349" y="3086"/>
                </a:lnTo>
                <a:lnTo>
                  <a:pt x="963691" y="12093"/>
                </a:lnTo>
                <a:lnTo>
                  <a:pt x="919265" y="26636"/>
                </a:lnTo>
                <a:lnTo>
                  <a:pt x="877448" y="46335"/>
                </a:lnTo>
                <a:lnTo>
                  <a:pt x="838616" y="70806"/>
                </a:lnTo>
                <a:lnTo>
                  <a:pt x="803148" y="99669"/>
                </a:lnTo>
                <a:lnTo>
                  <a:pt x="763850" y="75918"/>
                </a:lnTo>
                <a:lnTo>
                  <a:pt x="720980" y="58213"/>
                </a:lnTo>
                <a:lnTo>
                  <a:pt x="675112" y="47152"/>
                </a:lnTo>
                <a:lnTo>
                  <a:pt x="626821" y="43332"/>
                </a:lnTo>
                <a:lnTo>
                  <a:pt x="577749" y="47268"/>
                </a:lnTo>
                <a:lnTo>
                  <a:pt x="531183" y="58665"/>
                </a:lnTo>
                <a:lnTo>
                  <a:pt x="487737" y="76909"/>
                </a:lnTo>
                <a:lnTo>
                  <a:pt x="448022" y="101382"/>
                </a:lnTo>
                <a:lnTo>
                  <a:pt x="412653" y="131470"/>
                </a:lnTo>
                <a:lnTo>
                  <a:pt x="382242" y="166556"/>
                </a:lnTo>
                <a:lnTo>
                  <a:pt x="357402" y="206026"/>
                </a:lnTo>
                <a:lnTo>
                  <a:pt x="338747" y="249262"/>
                </a:lnTo>
                <a:lnTo>
                  <a:pt x="316648" y="241368"/>
                </a:lnTo>
                <a:lnTo>
                  <a:pt x="269813" y="232012"/>
                </a:lnTo>
                <a:lnTo>
                  <a:pt x="195865" y="235780"/>
                </a:lnTo>
                <a:lnTo>
                  <a:pt x="149820" y="250074"/>
                </a:lnTo>
                <a:lnTo>
                  <a:pt x="108152" y="272691"/>
                </a:lnTo>
                <a:lnTo>
                  <a:pt x="71848" y="302645"/>
                </a:lnTo>
                <a:lnTo>
                  <a:pt x="41894" y="338949"/>
                </a:lnTo>
                <a:lnTo>
                  <a:pt x="19277" y="380617"/>
                </a:lnTo>
                <a:lnTo>
                  <a:pt x="4983" y="426662"/>
                </a:lnTo>
                <a:lnTo>
                  <a:pt x="0" y="476897"/>
                </a:lnTo>
                <a:lnTo>
                  <a:pt x="114" y="478472"/>
                </a:lnTo>
                <a:lnTo>
                  <a:pt x="1773707" y="478472"/>
                </a:lnTo>
                <a:lnTo>
                  <a:pt x="1769265" y="429542"/>
                </a:lnTo>
                <a:lnTo>
                  <a:pt x="1757409" y="383153"/>
                </a:lnTo>
                <a:lnTo>
                  <a:pt x="1738753" y="339919"/>
                </a:lnTo>
                <a:lnTo>
                  <a:pt x="1713910" y="300455"/>
                </a:lnTo>
                <a:lnTo>
                  <a:pt x="1683494" y="265376"/>
                </a:lnTo>
                <a:lnTo>
                  <a:pt x="1648120" y="235296"/>
                </a:lnTo>
                <a:lnTo>
                  <a:pt x="1608400" y="210830"/>
                </a:lnTo>
                <a:lnTo>
                  <a:pt x="1564950" y="192593"/>
                </a:lnTo>
                <a:lnTo>
                  <a:pt x="1518383" y="181200"/>
                </a:lnTo>
                <a:lnTo>
                  <a:pt x="1469313" y="177266"/>
                </a:lnTo>
                <a:lnTo>
                  <a:pt x="1447855" y="178024"/>
                </a:lnTo>
                <a:lnTo>
                  <a:pt x="1426810" y="180254"/>
                </a:lnTo>
                <a:lnTo>
                  <a:pt x="1406216" y="183888"/>
                </a:lnTo>
                <a:lnTo>
                  <a:pt x="1386116" y="188861"/>
                </a:lnTo>
                <a:lnTo>
                  <a:pt x="1359011" y="148338"/>
                </a:lnTo>
                <a:lnTo>
                  <a:pt x="1327054" y="111731"/>
                </a:lnTo>
                <a:lnTo>
                  <a:pt x="1290700" y="79500"/>
                </a:lnTo>
                <a:lnTo>
                  <a:pt x="1250402" y="52101"/>
                </a:lnTo>
                <a:lnTo>
                  <a:pt x="1206615" y="29994"/>
                </a:lnTo>
                <a:lnTo>
                  <a:pt x="1159793" y="13636"/>
                </a:lnTo>
                <a:lnTo>
                  <a:pt x="1110390" y="3485"/>
                </a:lnTo>
                <a:lnTo>
                  <a:pt x="1058862" y="0"/>
                </a:lnTo>
                <a:close/>
              </a:path>
            </a:pathLst>
          </a:custGeom>
          <a:solidFill>
            <a:srgbClr val="F1EF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8" name="Google Shape;278;p16"/>
          <p:cNvSpPr/>
          <p:nvPr/>
        </p:nvSpPr>
        <p:spPr>
          <a:xfrm>
            <a:off x="3136900" y="4314825"/>
            <a:ext cx="38862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Экскурсия откроет нам древнюю историю цитадели, которая тысячи лет защищала город от нашествия кочевников.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Именно здесь проходила часть знаменитого «Шелкового пути».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Гости увидят: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-Цитадель Нарын Кала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-Магалы (древний город)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-Джума мечеть и многое другое</a:t>
            </a:r>
            <a:endParaRPr sz="1800"/>
          </a:p>
        </p:txBody>
      </p:sp>
      <p:pic>
        <p:nvPicPr>
          <p:cNvPr id="279" name="Google Shape;27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"/>
            <a:ext cx="1308099" cy="11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</Words>
  <Application>Microsoft Office PowerPoint</Application>
  <PresentationFormat>Произвольный</PresentationFormat>
  <Paragraphs>419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Helvetica Neue</vt:lpstr>
      <vt:lpstr>Tahoma</vt:lpstr>
      <vt:lpstr>Calibri</vt:lpstr>
      <vt:lpstr>Roboto</vt:lpstr>
      <vt:lpstr>Office Theme</vt:lpstr>
      <vt:lpstr>МБУ «ЦЕНТР РАЗВИТИЯ ТУРИЗМА И  НАРОДНОГО ТВОРЧЕСТВА  ГОРОДСКОГО ОКРУГА «ГОРОД ДЕРБЕНТ»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Мы гарантируем Вам   комфорт и   море впечатлений!  По всем вопросам  обращаться по номеру +7(989)-885-87-24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«ЦЕНТР РАЗВИТИЯ ТУРИЗМА И  НАРОДНОГО ТВОРЧЕСТВА  ГОРОДСКОГО ОКРУГА «ГОРОД ДЕРБЕНТ» </dc:title>
  <cp:lastModifiedBy>Гульзана</cp:lastModifiedBy>
  <cp:revision>1</cp:revision>
  <dcterms:modified xsi:type="dcterms:W3CDTF">2024-04-23T07:00:44Z</dcterms:modified>
</cp:coreProperties>
</file>